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4" r:id="rId4"/>
    <p:sldId id="274" r:id="rId5"/>
    <p:sldId id="258" r:id="rId6"/>
    <p:sldId id="275" r:id="rId7"/>
    <p:sldId id="266" r:id="rId8"/>
    <p:sldId id="273" r:id="rId9"/>
    <p:sldId id="259" r:id="rId10"/>
    <p:sldId id="270" r:id="rId11"/>
    <p:sldId id="261" r:id="rId12"/>
    <p:sldId id="263" r:id="rId13"/>
    <p:sldId id="262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1EAA25-72BC-4475-A12C-50F506F83FAD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7A302F-893C-4355-8FC9-5A9D42E736FF}">
      <dgm:prSet phldrT="[Text]"/>
      <dgm:spPr/>
      <dgm:t>
        <a:bodyPr/>
        <a:lstStyle/>
        <a:p>
          <a:pPr algn="r"/>
          <a:r>
            <a:rPr lang="en-US" dirty="0"/>
            <a:t>Webinars</a:t>
          </a:r>
        </a:p>
      </dgm:t>
    </dgm:pt>
    <dgm:pt modelId="{0F30C6C5-BBAF-4DF3-AC14-A0EB760DFDD7}" type="parTrans" cxnId="{5F53F523-7479-45E9-AE1E-7B522C27EE13}">
      <dgm:prSet/>
      <dgm:spPr/>
      <dgm:t>
        <a:bodyPr/>
        <a:lstStyle/>
        <a:p>
          <a:endParaRPr lang="en-US"/>
        </a:p>
      </dgm:t>
    </dgm:pt>
    <dgm:pt modelId="{94B4D00D-3550-4641-A6E6-585ACED519A6}" type="sibTrans" cxnId="{5F53F523-7479-45E9-AE1E-7B522C27EE13}">
      <dgm:prSet/>
      <dgm:spPr/>
      <dgm:t>
        <a:bodyPr/>
        <a:lstStyle/>
        <a:p>
          <a:endParaRPr lang="en-US"/>
        </a:p>
      </dgm:t>
    </dgm:pt>
    <dgm:pt modelId="{F1D9A6EE-3C52-41FD-BDBF-89FCB71E4B1C}">
      <dgm:prSet phldrT="[Text]"/>
      <dgm:spPr/>
      <dgm:t>
        <a:bodyPr/>
        <a:lstStyle/>
        <a:p>
          <a:r>
            <a:rPr lang="en-US" dirty="0"/>
            <a:t>Action Periods</a:t>
          </a:r>
        </a:p>
      </dgm:t>
    </dgm:pt>
    <dgm:pt modelId="{0E66583B-3379-4AC0-B3BC-B7347C2F2A20}" type="parTrans" cxnId="{3154E4D3-A655-4EDA-A171-884E530DE43F}">
      <dgm:prSet/>
      <dgm:spPr/>
      <dgm:t>
        <a:bodyPr/>
        <a:lstStyle/>
        <a:p>
          <a:endParaRPr lang="en-US"/>
        </a:p>
      </dgm:t>
    </dgm:pt>
    <dgm:pt modelId="{A94A85FE-1890-429B-8AA8-AC805FFBF3E5}" type="sibTrans" cxnId="{3154E4D3-A655-4EDA-A171-884E530DE43F}">
      <dgm:prSet/>
      <dgm:spPr/>
      <dgm:t>
        <a:bodyPr/>
        <a:lstStyle/>
        <a:p>
          <a:endParaRPr lang="en-US"/>
        </a:p>
      </dgm:t>
    </dgm:pt>
    <dgm:pt modelId="{22074285-7E2B-46C1-9118-BF53DFF43F63}">
      <dgm:prSet phldrT="[Text]"/>
      <dgm:spPr/>
      <dgm:t>
        <a:bodyPr/>
        <a:lstStyle/>
        <a:p>
          <a:r>
            <a:rPr lang="en-US" dirty="0"/>
            <a:t>Peer Connections</a:t>
          </a:r>
        </a:p>
      </dgm:t>
    </dgm:pt>
    <dgm:pt modelId="{2E18103A-2550-4DFF-B936-6883D33E4D1D}" type="parTrans" cxnId="{7356041C-8B28-428B-89E9-B3BE75D46649}">
      <dgm:prSet/>
      <dgm:spPr/>
      <dgm:t>
        <a:bodyPr/>
        <a:lstStyle/>
        <a:p>
          <a:endParaRPr lang="en-US"/>
        </a:p>
      </dgm:t>
    </dgm:pt>
    <dgm:pt modelId="{53107A37-275E-47CD-A6BF-8B060BF34BA1}" type="sibTrans" cxnId="{7356041C-8B28-428B-89E9-B3BE75D46649}">
      <dgm:prSet/>
      <dgm:spPr/>
      <dgm:t>
        <a:bodyPr/>
        <a:lstStyle/>
        <a:p>
          <a:endParaRPr lang="en-US"/>
        </a:p>
      </dgm:t>
    </dgm:pt>
    <dgm:pt modelId="{AEDAC439-5B34-4005-B0AB-E33060B56064}">
      <dgm:prSet phldrT="[Text]"/>
      <dgm:spPr/>
      <dgm:t>
        <a:bodyPr/>
        <a:lstStyle/>
        <a:p>
          <a:r>
            <a:rPr lang="en-US" dirty="0"/>
            <a:t>Access to Federal Experts</a:t>
          </a:r>
        </a:p>
      </dgm:t>
    </dgm:pt>
    <dgm:pt modelId="{EF43AA86-D4D3-48A9-826F-9D3135E16DC0}" type="parTrans" cxnId="{3A826606-8D28-415B-8628-F032DD3C5B24}">
      <dgm:prSet/>
      <dgm:spPr/>
      <dgm:t>
        <a:bodyPr/>
        <a:lstStyle/>
        <a:p>
          <a:endParaRPr lang="en-US"/>
        </a:p>
      </dgm:t>
    </dgm:pt>
    <dgm:pt modelId="{E4EA84C1-CEE7-4057-A9E1-41E0116481B8}" type="sibTrans" cxnId="{3A826606-8D28-415B-8628-F032DD3C5B24}">
      <dgm:prSet/>
      <dgm:spPr/>
      <dgm:t>
        <a:bodyPr/>
        <a:lstStyle/>
        <a:p>
          <a:endParaRPr lang="en-US"/>
        </a:p>
      </dgm:t>
    </dgm:pt>
    <dgm:pt modelId="{B5F302B1-0F2A-4363-9285-CD9B1B7A02DA}" type="pres">
      <dgm:prSet presAssocID="{891EAA25-72BC-4475-A12C-50F506F83FA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4071F8-EBBA-4E37-BADA-0A2733B3C241}" type="pres">
      <dgm:prSet presAssocID="{AD7A302F-893C-4355-8FC9-5A9D42E736FF}" presName="Parent" presStyleLbl="node0" presStyleIdx="0" presStyleCnt="1" custScaleX="96096" custScaleY="94131" custLinFactNeighborY="1505">
        <dgm:presLayoutVars>
          <dgm:chMax val="6"/>
          <dgm:chPref val="6"/>
        </dgm:presLayoutVars>
      </dgm:prSet>
      <dgm:spPr/>
    </dgm:pt>
    <dgm:pt modelId="{AB168BEB-C587-44F8-A40F-17992BD4163A}" type="pres">
      <dgm:prSet presAssocID="{F1D9A6EE-3C52-41FD-BDBF-89FCB71E4B1C}" presName="Accent1" presStyleCnt="0"/>
      <dgm:spPr/>
    </dgm:pt>
    <dgm:pt modelId="{ADA4E49D-3592-45E1-BDE2-17321C9A75B5}" type="pres">
      <dgm:prSet presAssocID="{F1D9A6EE-3C52-41FD-BDBF-89FCB71E4B1C}" presName="Accent" presStyleLbl="bgShp" presStyleIdx="0" presStyleCnt="3"/>
      <dgm:spPr/>
    </dgm:pt>
    <dgm:pt modelId="{54A98118-C41F-452D-99E1-0EDBFB06AE59}" type="pres">
      <dgm:prSet presAssocID="{F1D9A6EE-3C52-41FD-BDBF-89FCB71E4B1C}" presName="Child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B5F2D3D-8E4F-41A3-A409-2DD7E528A4CC}" type="pres">
      <dgm:prSet presAssocID="{22074285-7E2B-46C1-9118-BF53DFF43F63}" presName="Accent2" presStyleCnt="0"/>
      <dgm:spPr/>
    </dgm:pt>
    <dgm:pt modelId="{28071EF5-1F7B-4EE9-9171-9D2422690CDB}" type="pres">
      <dgm:prSet presAssocID="{22074285-7E2B-46C1-9118-BF53DFF43F63}" presName="Accent" presStyleLbl="bgShp" presStyleIdx="1" presStyleCnt="3"/>
      <dgm:spPr/>
    </dgm:pt>
    <dgm:pt modelId="{308D50E7-70F7-49FD-A85F-A3782B0A33C1}" type="pres">
      <dgm:prSet presAssocID="{22074285-7E2B-46C1-9118-BF53DFF43F63}" presName="Child2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8925D19-360A-423F-962D-7E806E061C18}" type="pres">
      <dgm:prSet presAssocID="{AEDAC439-5B34-4005-B0AB-E33060B56064}" presName="Accent3" presStyleCnt="0"/>
      <dgm:spPr/>
    </dgm:pt>
    <dgm:pt modelId="{78651AD4-977F-4ED3-BCF7-72FE155C4264}" type="pres">
      <dgm:prSet presAssocID="{AEDAC439-5B34-4005-B0AB-E33060B56064}" presName="Accent" presStyleLbl="bgShp" presStyleIdx="2" presStyleCnt="3"/>
      <dgm:spPr/>
    </dgm:pt>
    <dgm:pt modelId="{8A6F2CD3-FBDA-4559-B006-3C94951363BC}" type="pres">
      <dgm:prSet presAssocID="{AEDAC439-5B34-4005-B0AB-E33060B56064}" presName="Child3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A826606-8D28-415B-8628-F032DD3C5B24}" srcId="{AD7A302F-893C-4355-8FC9-5A9D42E736FF}" destId="{AEDAC439-5B34-4005-B0AB-E33060B56064}" srcOrd="2" destOrd="0" parTransId="{EF43AA86-D4D3-48A9-826F-9D3135E16DC0}" sibTransId="{E4EA84C1-CEE7-4057-A9E1-41E0116481B8}"/>
    <dgm:cxn modelId="{7356041C-8B28-428B-89E9-B3BE75D46649}" srcId="{AD7A302F-893C-4355-8FC9-5A9D42E736FF}" destId="{22074285-7E2B-46C1-9118-BF53DFF43F63}" srcOrd="1" destOrd="0" parTransId="{2E18103A-2550-4DFF-B936-6883D33E4D1D}" sibTransId="{53107A37-275E-47CD-A6BF-8B060BF34BA1}"/>
    <dgm:cxn modelId="{5F53F523-7479-45E9-AE1E-7B522C27EE13}" srcId="{891EAA25-72BC-4475-A12C-50F506F83FAD}" destId="{AD7A302F-893C-4355-8FC9-5A9D42E736FF}" srcOrd="0" destOrd="0" parTransId="{0F30C6C5-BBAF-4DF3-AC14-A0EB760DFDD7}" sibTransId="{94B4D00D-3550-4641-A6E6-585ACED519A6}"/>
    <dgm:cxn modelId="{7D47CB5E-1196-4470-8F90-35CA23D108E4}" type="presOf" srcId="{22074285-7E2B-46C1-9118-BF53DFF43F63}" destId="{308D50E7-70F7-49FD-A85F-A3782B0A33C1}" srcOrd="0" destOrd="0" presId="urn:microsoft.com/office/officeart/2011/layout/HexagonRadial"/>
    <dgm:cxn modelId="{8BF01641-6897-4023-883E-E797727D7AEC}" type="presOf" srcId="{AEDAC439-5B34-4005-B0AB-E33060B56064}" destId="{8A6F2CD3-FBDA-4559-B006-3C94951363BC}" srcOrd="0" destOrd="0" presId="urn:microsoft.com/office/officeart/2011/layout/HexagonRadial"/>
    <dgm:cxn modelId="{5E37D155-3107-4743-BB93-CD9EE5C2F2FB}" type="presOf" srcId="{891EAA25-72BC-4475-A12C-50F506F83FAD}" destId="{B5F302B1-0F2A-4363-9285-CD9B1B7A02DA}" srcOrd="0" destOrd="0" presId="urn:microsoft.com/office/officeart/2011/layout/HexagonRadial"/>
    <dgm:cxn modelId="{599E8280-318F-4B30-9D1A-B2FA796148B0}" type="presOf" srcId="{AD7A302F-893C-4355-8FC9-5A9D42E736FF}" destId="{104071F8-EBBA-4E37-BADA-0A2733B3C241}" srcOrd="0" destOrd="0" presId="urn:microsoft.com/office/officeart/2011/layout/HexagonRadial"/>
    <dgm:cxn modelId="{F334EECF-BB44-48F7-8240-BFAB221E4E56}" type="presOf" srcId="{F1D9A6EE-3C52-41FD-BDBF-89FCB71E4B1C}" destId="{54A98118-C41F-452D-99E1-0EDBFB06AE59}" srcOrd="0" destOrd="0" presId="urn:microsoft.com/office/officeart/2011/layout/HexagonRadial"/>
    <dgm:cxn modelId="{3154E4D3-A655-4EDA-A171-884E530DE43F}" srcId="{AD7A302F-893C-4355-8FC9-5A9D42E736FF}" destId="{F1D9A6EE-3C52-41FD-BDBF-89FCB71E4B1C}" srcOrd="0" destOrd="0" parTransId="{0E66583B-3379-4AC0-B3BC-B7347C2F2A20}" sibTransId="{A94A85FE-1890-429B-8AA8-AC805FFBF3E5}"/>
    <dgm:cxn modelId="{11325375-9225-40C4-AEEF-D831782B3CA2}" type="presParOf" srcId="{B5F302B1-0F2A-4363-9285-CD9B1B7A02DA}" destId="{104071F8-EBBA-4E37-BADA-0A2733B3C241}" srcOrd="0" destOrd="0" presId="urn:microsoft.com/office/officeart/2011/layout/HexagonRadial"/>
    <dgm:cxn modelId="{CC68E6E4-1B5B-4130-B591-C97FEA8925B0}" type="presParOf" srcId="{B5F302B1-0F2A-4363-9285-CD9B1B7A02DA}" destId="{AB168BEB-C587-44F8-A40F-17992BD4163A}" srcOrd="1" destOrd="0" presId="urn:microsoft.com/office/officeart/2011/layout/HexagonRadial"/>
    <dgm:cxn modelId="{EB7E9510-3317-4754-93DA-AB920C63ADD5}" type="presParOf" srcId="{AB168BEB-C587-44F8-A40F-17992BD4163A}" destId="{ADA4E49D-3592-45E1-BDE2-17321C9A75B5}" srcOrd="0" destOrd="0" presId="urn:microsoft.com/office/officeart/2011/layout/HexagonRadial"/>
    <dgm:cxn modelId="{C9BCE1F3-CDC7-447D-AF23-08ACB4CB085F}" type="presParOf" srcId="{B5F302B1-0F2A-4363-9285-CD9B1B7A02DA}" destId="{54A98118-C41F-452D-99E1-0EDBFB06AE59}" srcOrd="2" destOrd="0" presId="urn:microsoft.com/office/officeart/2011/layout/HexagonRadial"/>
    <dgm:cxn modelId="{2ED5871F-D827-4953-A34A-780E2A3E6F87}" type="presParOf" srcId="{B5F302B1-0F2A-4363-9285-CD9B1B7A02DA}" destId="{5B5F2D3D-8E4F-41A3-A409-2DD7E528A4CC}" srcOrd="3" destOrd="0" presId="urn:microsoft.com/office/officeart/2011/layout/HexagonRadial"/>
    <dgm:cxn modelId="{9E3C88E2-202B-431D-B861-EAE0593EFA71}" type="presParOf" srcId="{5B5F2D3D-8E4F-41A3-A409-2DD7E528A4CC}" destId="{28071EF5-1F7B-4EE9-9171-9D2422690CDB}" srcOrd="0" destOrd="0" presId="urn:microsoft.com/office/officeart/2011/layout/HexagonRadial"/>
    <dgm:cxn modelId="{AB9B5A26-559A-4D38-8090-81EB948BF554}" type="presParOf" srcId="{B5F302B1-0F2A-4363-9285-CD9B1B7A02DA}" destId="{308D50E7-70F7-49FD-A85F-A3782B0A33C1}" srcOrd="4" destOrd="0" presId="urn:microsoft.com/office/officeart/2011/layout/HexagonRadial"/>
    <dgm:cxn modelId="{BEF93835-8BEC-489C-951B-FB8775B2BD78}" type="presParOf" srcId="{B5F302B1-0F2A-4363-9285-CD9B1B7A02DA}" destId="{98925D19-360A-423F-962D-7E806E061C18}" srcOrd="5" destOrd="0" presId="urn:microsoft.com/office/officeart/2011/layout/HexagonRadial"/>
    <dgm:cxn modelId="{CB0BCC33-206A-452E-A31A-6CE0380BD0DE}" type="presParOf" srcId="{98925D19-360A-423F-962D-7E806E061C18}" destId="{78651AD4-977F-4ED3-BCF7-72FE155C4264}" srcOrd="0" destOrd="0" presId="urn:microsoft.com/office/officeart/2011/layout/HexagonRadial"/>
    <dgm:cxn modelId="{B94F2F92-3C72-40E4-AE1F-C9AA1140570D}" type="presParOf" srcId="{B5F302B1-0F2A-4363-9285-CD9B1B7A02DA}" destId="{8A6F2CD3-FBDA-4559-B006-3C94951363BC}" srcOrd="6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1EAA25-72BC-4475-A12C-50F506F83FAD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7A302F-893C-4355-8FC9-5A9D42E736FF}">
      <dgm:prSet phldrT="[Text]"/>
      <dgm:spPr>
        <a:solidFill>
          <a:schemeClr val="accent6"/>
        </a:solidFill>
      </dgm:spPr>
      <dgm:t>
        <a:bodyPr/>
        <a:lstStyle/>
        <a:p>
          <a:pPr algn="r"/>
          <a:r>
            <a:rPr lang="en-US" dirty="0"/>
            <a:t>Webinars</a:t>
          </a:r>
        </a:p>
      </dgm:t>
    </dgm:pt>
    <dgm:pt modelId="{0F30C6C5-BBAF-4DF3-AC14-A0EB760DFDD7}" type="parTrans" cxnId="{5F53F523-7479-45E9-AE1E-7B522C27EE13}">
      <dgm:prSet/>
      <dgm:spPr/>
      <dgm:t>
        <a:bodyPr/>
        <a:lstStyle/>
        <a:p>
          <a:endParaRPr lang="en-US"/>
        </a:p>
      </dgm:t>
    </dgm:pt>
    <dgm:pt modelId="{94B4D00D-3550-4641-A6E6-585ACED519A6}" type="sibTrans" cxnId="{5F53F523-7479-45E9-AE1E-7B522C27EE13}">
      <dgm:prSet/>
      <dgm:spPr/>
      <dgm:t>
        <a:bodyPr/>
        <a:lstStyle/>
        <a:p>
          <a:endParaRPr lang="en-US"/>
        </a:p>
      </dgm:t>
    </dgm:pt>
    <dgm:pt modelId="{F1D9A6EE-3C52-41FD-BDBF-89FCB71E4B1C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Action Periods</a:t>
          </a:r>
        </a:p>
      </dgm:t>
    </dgm:pt>
    <dgm:pt modelId="{0E66583B-3379-4AC0-B3BC-B7347C2F2A20}" type="parTrans" cxnId="{3154E4D3-A655-4EDA-A171-884E530DE43F}">
      <dgm:prSet/>
      <dgm:spPr/>
      <dgm:t>
        <a:bodyPr/>
        <a:lstStyle/>
        <a:p>
          <a:endParaRPr lang="en-US"/>
        </a:p>
      </dgm:t>
    </dgm:pt>
    <dgm:pt modelId="{A94A85FE-1890-429B-8AA8-AC805FFBF3E5}" type="sibTrans" cxnId="{3154E4D3-A655-4EDA-A171-884E530DE43F}">
      <dgm:prSet/>
      <dgm:spPr/>
      <dgm:t>
        <a:bodyPr/>
        <a:lstStyle/>
        <a:p>
          <a:endParaRPr lang="en-US"/>
        </a:p>
      </dgm:t>
    </dgm:pt>
    <dgm:pt modelId="{22074285-7E2B-46C1-9118-BF53DFF43F63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Peer Connections</a:t>
          </a:r>
        </a:p>
      </dgm:t>
    </dgm:pt>
    <dgm:pt modelId="{2E18103A-2550-4DFF-B936-6883D33E4D1D}" type="parTrans" cxnId="{7356041C-8B28-428B-89E9-B3BE75D46649}">
      <dgm:prSet/>
      <dgm:spPr/>
      <dgm:t>
        <a:bodyPr/>
        <a:lstStyle/>
        <a:p>
          <a:endParaRPr lang="en-US"/>
        </a:p>
      </dgm:t>
    </dgm:pt>
    <dgm:pt modelId="{53107A37-275E-47CD-A6BF-8B060BF34BA1}" type="sibTrans" cxnId="{7356041C-8B28-428B-89E9-B3BE75D46649}">
      <dgm:prSet/>
      <dgm:spPr/>
      <dgm:t>
        <a:bodyPr/>
        <a:lstStyle/>
        <a:p>
          <a:endParaRPr lang="en-US"/>
        </a:p>
      </dgm:t>
    </dgm:pt>
    <dgm:pt modelId="{AEDAC439-5B34-4005-B0AB-E33060B56064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Access to Federal Experts</a:t>
          </a:r>
        </a:p>
      </dgm:t>
    </dgm:pt>
    <dgm:pt modelId="{EF43AA86-D4D3-48A9-826F-9D3135E16DC0}" type="parTrans" cxnId="{3A826606-8D28-415B-8628-F032DD3C5B24}">
      <dgm:prSet/>
      <dgm:spPr/>
      <dgm:t>
        <a:bodyPr/>
        <a:lstStyle/>
        <a:p>
          <a:endParaRPr lang="en-US"/>
        </a:p>
      </dgm:t>
    </dgm:pt>
    <dgm:pt modelId="{E4EA84C1-CEE7-4057-A9E1-41E0116481B8}" type="sibTrans" cxnId="{3A826606-8D28-415B-8628-F032DD3C5B24}">
      <dgm:prSet/>
      <dgm:spPr/>
      <dgm:t>
        <a:bodyPr/>
        <a:lstStyle/>
        <a:p>
          <a:endParaRPr lang="en-US"/>
        </a:p>
      </dgm:t>
    </dgm:pt>
    <dgm:pt modelId="{B5F302B1-0F2A-4363-9285-CD9B1B7A02DA}" type="pres">
      <dgm:prSet presAssocID="{891EAA25-72BC-4475-A12C-50F506F83FA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4071F8-EBBA-4E37-BADA-0A2733B3C241}" type="pres">
      <dgm:prSet presAssocID="{AD7A302F-893C-4355-8FC9-5A9D42E736FF}" presName="Parent" presStyleLbl="node0" presStyleIdx="0" presStyleCnt="1" custScaleX="96096" custScaleY="94131" custLinFactNeighborY="1505">
        <dgm:presLayoutVars>
          <dgm:chMax val="6"/>
          <dgm:chPref val="6"/>
        </dgm:presLayoutVars>
      </dgm:prSet>
      <dgm:spPr/>
    </dgm:pt>
    <dgm:pt modelId="{AB168BEB-C587-44F8-A40F-17992BD4163A}" type="pres">
      <dgm:prSet presAssocID="{F1D9A6EE-3C52-41FD-BDBF-89FCB71E4B1C}" presName="Accent1" presStyleCnt="0"/>
      <dgm:spPr/>
    </dgm:pt>
    <dgm:pt modelId="{ADA4E49D-3592-45E1-BDE2-17321C9A75B5}" type="pres">
      <dgm:prSet presAssocID="{F1D9A6EE-3C52-41FD-BDBF-89FCB71E4B1C}" presName="Accent" presStyleLbl="bgShp" presStyleIdx="0" presStyleCnt="3"/>
      <dgm:spPr/>
    </dgm:pt>
    <dgm:pt modelId="{54A98118-C41F-452D-99E1-0EDBFB06AE59}" type="pres">
      <dgm:prSet presAssocID="{F1D9A6EE-3C52-41FD-BDBF-89FCB71E4B1C}" presName="Child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B5F2D3D-8E4F-41A3-A409-2DD7E528A4CC}" type="pres">
      <dgm:prSet presAssocID="{22074285-7E2B-46C1-9118-BF53DFF43F63}" presName="Accent2" presStyleCnt="0"/>
      <dgm:spPr/>
    </dgm:pt>
    <dgm:pt modelId="{28071EF5-1F7B-4EE9-9171-9D2422690CDB}" type="pres">
      <dgm:prSet presAssocID="{22074285-7E2B-46C1-9118-BF53DFF43F63}" presName="Accent" presStyleLbl="bgShp" presStyleIdx="1" presStyleCnt="3"/>
      <dgm:spPr/>
    </dgm:pt>
    <dgm:pt modelId="{308D50E7-70F7-49FD-A85F-A3782B0A33C1}" type="pres">
      <dgm:prSet presAssocID="{22074285-7E2B-46C1-9118-BF53DFF43F63}" presName="Child2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8925D19-360A-423F-962D-7E806E061C18}" type="pres">
      <dgm:prSet presAssocID="{AEDAC439-5B34-4005-B0AB-E33060B56064}" presName="Accent3" presStyleCnt="0"/>
      <dgm:spPr/>
    </dgm:pt>
    <dgm:pt modelId="{78651AD4-977F-4ED3-BCF7-72FE155C4264}" type="pres">
      <dgm:prSet presAssocID="{AEDAC439-5B34-4005-B0AB-E33060B56064}" presName="Accent" presStyleLbl="bgShp" presStyleIdx="2" presStyleCnt="3"/>
      <dgm:spPr/>
    </dgm:pt>
    <dgm:pt modelId="{8A6F2CD3-FBDA-4559-B006-3C94951363BC}" type="pres">
      <dgm:prSet presAssocID="{AEDAC439-5B34-4005-B0AB-E33060B56064}" presName="Child3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A826606-8D28-415B-8628-F032DD3C5B24}" srcId="{AD7A302F-893C-4355-8FC9-5A9D42E736FF}" destId="{AEDAC439-5B34-4005-B0AB-E33060B56064}" srcOrd="2" destOrd="0" parTransId="{EF43AA86-D4D3-48A9-826F-9D3135E16DC0}" sibTransId="{E4EA84C1-CEE7-4057-A9E1-41E0116481B8}"/>
    <dgm:cxn modelId="{7356041C-8B28-428B-89E9-B3BE75D46649}" srcId="{AD7A302F-893C-4355-8FC9-5A9D42E736FF}" destId="{22074285-7E2B-46C1-9118-BF53DFF43F63}" srcOrd="1" destOrd="0" parTransId="{2E18103A-2550-4DFF-B936-6883D33E4D1D}" sibTransId="{53107A37-275E-47CD-A6BF-8B060BF34BA1}"/>
    <dgm:cxn modelId="{5F53F523-7479-45E9-AE1E-7B522C27EE13}" srcId="{891EAA25-72BC-4475-A12C-50F506F83FAD}" destId="{AD7A302F-893C-4355-8FC9-5A9D42E736FF}" srcOrd="0" destOrd="0" parTransId="{0F30C6C5-BBAF-4DF3-AC14-A0EB760DFDD7}" sibTransId="{94B4D00D-3550-4641-A6E6-585ACED519A6}"/>
    <dgm:cxn modelId="{7D47CB5E-1196-4470-8F90-35CA23D108E4}" type="presOf" srcId="{22074285-7E2B-46C1-9118-BF53DFF43F63}" destId="{308D50E7-70F7-49FD-A85F-A3782B0A33C1}" srcOrd="0" destOrd="0" presId="urn:microsoft.com/office/officeart/2011/layout/HexagonRadial"/>
    <dgm:cxn modelId="{8BF01641-6897-4023-883E-E797727D7AEC}" type="presOf" srcId="{AEDAC439-5B34-4005-B0AB-E33060B56064}" destId="{8A6F2CD3-FBDA-4559-B006-3C94951363BC}" srcOrd="0" destOrd="0" presId="urn:microsoft.com/office/officeart/2011/layout/HexagonRadial"/>
    <dgm:cxn modelId="{5E37D155-3107-4743-BB93-CD9EE5C2F2FB}" type="presOf" srcId="{891EAA25-72BC-4475-A12C-50F506F83FAD}" destId="{B5F302B1-0F2A-4363-9285-CD9B1B7A02DA}" srcOrd="0" destOrd="0" presId="urn:microsoft.com/office/officeart/2011/layout/HexagonRadial"/>
    <dgm:cxn modelId="{599E8280-318F-4B30-9D1A-B2FA796148B0}" type="presOf" srcId="{AD7A302F-893C-4355-8FC9-5A9D42E736FF}" destId="{104071F8-EBBA-4E37-BADA-0A2733B3C241}" srcOrd="0" destOrd="0" presId="urn:microsoft.com/office/officeart/2011/layout/HexagonRadial"/>
    <dgm:cxn modelId="{F334EECF-BB44-48F7-8240-BFAB221E4E56}" type="presOf" srcId="{F1D9A6EE-3C52-41FD-BDBF-89FCB71E4B1C}" destId="{54A98118-C41F-452D-99E1-0EDBFB06AE59}" srcOrd="0" destOrd="0" presId="urn:microsoft.com/office/officeart/2011/layout/HexagonRadial"/>
    <dgm:cxn modelId="{3154E4D3-A655-4EDA-A171-884E530DE43F}" srcId="{AD7A302F-893C-4355-8FC9-5A9D42E736FF}" destId="{F1D9A6EE-3C52-41FD-BDBF-89FCB71E4B1C}" srcOrd="0" destOrd="0" parTransId="{0E66583B-3379-4AC0-B3BC-B7347C2F2A20}" sibTransId="{A94A85FE-1890-429B-8AA8-AC805FFBF3E5}"/>
    <dgm:cxn modelId="{11325375-9225-40C4-AEEF-D831782B3CA2}" type="presParOf" srcId="{B5F302B1-0F2A-4363-9285-CD9B1B7A02DA}" destId="{104071F8-EBBA-4E37-BADA-0A2733B3C241}" srcOrd="0" destOrd="0" presId="urn:microsoft.com/office/officeart/2011/layout/HexagonRadial"/>
    <dgm:cxn modelId="{CC68E6E4-1B5B-4130-B591-C97FEA8925B0}" type="presParOf" srcId="{B5F302B1-0F2A-4363-9285-CD9B1B7A02DA}" destId="{AB168BEB-C587-44F8-A40F-17992BD4163A}" srcOrd="1" destOrd="0" presId="urn:microsoft.com/office/officeart/2011/layout/HexagonRadial"/>
    <dgm:cxn modelId="{EB7E9510-3317-4754-93DA-AB920C63ADD5}" type="presParOf" srcId="{AB168BEB-C587-44F8-A40F-17992BD4163A}" destId="{ADA4E49D-3592-45E1-BDE2-17321C9A75B5}" srcOrd="0" destOrd="0" presId="urn:microsoft.com/office/officeart/2011/layout/HexagonRadial"/>
    <dgm:cxn modelId="{C9BCE1F3-CDC7-447D-AF23-08ACB4CB085F}" type="presParOf" srcId="{B5F302B1-0F2A-4363-9285-CD9B1B7A02DA}" destId="{54A98118-C41F-452D-99E1-0EDBFB06AE59}" srcOrd="2" destOrd="0" presId="urn:microsoft.com/office/officeart/2011/layout/HexagonRadial"/>
    <dgm:cxn modelId="{2ED5871F-D827-4953-A34A-780E2A3E6F87}" type="presParOf" srcId="{B5F302B1-0F2A-4363-9285-CD9B1B7A02DA}" destId="{5B5F2D3D-8E4F-41A3-A409-2DD7E528A4CC}" srcOrd="3" destOrd="0" presId="urn:microsoft.com/office/officeart/2011/layout/HexagonRadial"/>
    <dgm:cxn modelId="{9E3C88E2-202B-431D-B861-EAE0593EFA71}" type="presParOf" srcId="{5B5F2D3D-8E4F-41A3-A409-2DD7E528A4CC}" destId="{28071EF5-1F7B-4EE9-9171-9D2422690CDB}" srcOrd="0" destOrd="0" presId="urn:microsoft.com/office/officeart/2011/layout/HexagonRadial"/>
    <dgm:cxn modelId="{AB9B5A26-559A-4D38-8090-81EB948BF554}" type="presParOf" srcId="{B5F302B1-0F2A-4363-9285-CD9B1B7A02DA}" destId="{308D50E7-70F7-49FD-A85F-A3782B0A33C1}" srcOrd="4" destOrd="0" presId="urn:microsoft.com/office/officeart/2011/layout/HexagonRadial"/>
    <dgm:cxn modelId="{BEF93835-8BEC-489C-951B-FB8775B2BD78}" type="presParOf" srcId="{B5F302B1-0F2A-4363-9285-CD9B1B7A02DA}" destId="{98925D19-360A-423F-962D-7E806E061C18}" srcOrd="5" destOrd="0" presId="urn:microsoft.com/office/officeart/2011/layout/HexagonRadial"/>
    <dgm:cxn modelId="{CB0BCC33-206A-452E-A31A-6CE0380BD0DE}" type="presParOf" srcId="{98925D19-360A-423F-962D-7E806E061C18}" destId="{78651AD4-977F-4ED3-BCF7-72FE155C4264}" srcOrd="0" destOrd="0" presId="urn:microsoft.com/office/officeart/2011/layout/HexagonRadial"/>
    <dgm:cxn modelId="{B94F2F92-3C72-40E4-AE1F-C9AA1140570D}" type="presParOf" srcId="{B5F302B1-0F2A-4363-9285-CD9B1B7A02DA}" destId="{8A6F2CD3-FBDA-4559-B006-3C94951363BC}" srcOrd="6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527BCE-2A3E-45BD-A145-714D161722CC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CEEAB3-11D0-4D2F-9285-9A63DB424A44}">
      <dgm:prSet phldrT="[Text]" custT="1"/>
      <dgm:spPr/>
      <dgm:t>
        <a:bodyPr/>
        <a:lstStyle/>
        <a:p>
          <a:r>
            <a:rPr lang="en-US" sz="2000" b="1" dirty="0"/>
            <a:t>Goal Development </a:t>
          </a:r>
        </a:p>
        <a:p>
          <a:r>
            <a:rPr lang="en-US" sz="2000" b="1" dirty="0"/>
            <a:t>Discrepancies</a:t>
          </a:r>
        </a:p>
      </dgm:t>
    </dgm:pt>
    <dgm:pt modelId="{550CDA05-DAD2-44D1-A37B-65BD2304D827}" type="parTrans" cxnId="{4F16E930-61D2-4CF1-AC10-0510E3E63F16}">
      <dgm:prSet/>
      <dgm:spPr/>
      <dgm:t>
        <a:bodyPr/>
        <a:lstStyle/>
        <a:p>
          <a:endParaRPr lang="en-US"/>
        </a:p>
      </dgm:t>
    </dgm:pt>
    <dgm:pt modelId="{A15FE726-9C5A-4C3B-A2B8-2F5102928DAC}" type="sibTrans" cxnId="{4F16E930-61D2-4CF1-AC10-0510E3E63F16}">
      <dgm:prSet/>
      <dgm:spPr/>
      <dgm:t>
        <a:bodyPr/>
        <a:lstStyle/>
        <a:p>
          <a:endParaRPr lang="en-US"/>
        </a:p>
      </dgm:t>
    </dgm:pt>
    <dgm:pt modelId="{C30BCD13-F3AB-45C1-888E-B954121EAE19}">
      <dgm:prSet phldrT="[Text]" custT="1"/>
      <dgm:spPr/>
      <dgm:t>
        <a:bodyPr/>
        <a:lstStyle/>
        <a:p>
          <a:r>
            <a:rPr lang="en-US" sz="1600" dirty="0"/>
            <a:t>Promise Zone’s </a:t>
          </a:r>
          <a:r>
            <a:rPr lang="en-US" sz="1600" b="1" i="1" dirty="0"/>
            <a:t>with</a:t>
          </a:r>
          <a:r>
            <a:rPr lang="en-US" sz="1600" dirty="0"/>
            <a:t> pre-established goals thought the program was </a:t>
          </a:r>
          <a:r>
            <a:rPr lang="en-US" sz="1600" b="1" i="1" dirty="0"/>
            <a:t>too basic</a:t>
          </a:r>
        </a:p>
      </dgm:t>
    </dgm:pt>
    <dgm:pt modelId="{6979B9E4-4A3E-4C6D-B35E-B00EC9ED271F}" type="parTrans" cxnId="{73393F6A-F16F-4F9D-AB7C-7FFFF82C085C}">
      <dgm:prSet/>
      <dgm:spPr/>
      <dgm:t>
        <a:bodyPr/>
        <a:lstStyle/>
        <a:p>
          <a:endParaRPr lang="en-US"/>
        </a:p>
      </dgm:t>
    </dgm:pt>
    <dgm:pt modelId="{ACB7D730-C8A1-4A20-849E-17BD5A879D2E}" type="sibTrans" cxnId="{73393F6A-F16F-4F9D-AB7C-7FFFF82C085C}">
      <dgm:prSet/>
      <dgm:spPr/>
      <dgm:t>
        <a:bodyPr/>
        <a:lstStyle/>
        <a:p>
          <a:endParaRPr lang="en-US"/>
        </a:p>
      </dgm:t>
    </dgm:pt>
    <dgm:pt modelId="{7B67B2F7-1E16-4F02-A854-E3860FBDB663}">
      <dgm:prSet phldrT="[Text]" custT="1"/>
      <dgm:spPr/>
      <dgm:t>
        <a:bodyPr/>
        <a:lstStyle/>
        <a:p>
          <a:r>
            <a:rPr lang="en-US" sz="1600" dirty="0"/>
            <a:t>Promise Zone’s </a:t>
          </a:r>
          <a:r>
            <a:rPr lang="en-US" sz="1600" b="1" i="1" dirty="0"/>
            <a:t>without</a:t>
          </a:r>
          <a:r>
            <a:rPr lang="en-US" sz="1600" dirty="0"/>
            <a:t> pre-established goals thought the program was </a:t>
          </a:r>
          <a:r>
            <a:rPr lang="en-US" sz="1600" b="1" i="1" dirty="0"/>
            <a:t>too advanced</a:t>
          </a:r>
        </a:p>
      </dgm:t>
    </dgm:pt>
    <dgm:pt modelId="{09CC7D29-E90B-4491-A889-ED8E1D0023C5}" type="parTrans" cxnId="{B810B0BB-54F0-44D8-81D3-2A1C6BC7DEAF}">
      <dgm:prSet/>
      <dgm:spPr/>
      <dgm:t>
        <a:bodyPr/>
        <a:lstStyle/>
        <a:p>
          <a:endParaRPr lang="en-US"/>
        </a:p>
      </dgm:t>
    </dgm:pt>
    <dgm:pt modelId="{E9A69402-E535-4F09-BB30-9B29A3E9747B}" type="sibTrans" cxnId="{B810B0BB-54F0-44D8-81D3-2A1C6BC7DEAF}">
      <dgm:prSet/>
      <dgm:spPr/>
      <dgm:t>
        <a:bodyPr/>
        <a:lstStyle/>
        <a:p>
          <a:endParaRPr lang="en-US"/>
        </a:p>
      </dgm:t>
    </dgm:pt>
    <dgm:pt modelId="{BBE8846A-739F-462C-BE85-7EDF4B113800}">
      <dgm:prSet phldrT="[Text]" custT="1"/>
      <dgm:spPr/>
      <dgm:t>
        <a:bodyPr/>
        <a:lstStyle/>
        <a:p>
          <a:r>
            <a:rPr lang="en-US" sz="2000" b="1" dirty="0"/>
            <a:t>Program Participant</a:t>
          </a:r>
        </a:p>
        <a:p>
          <a:r>
            <a:rPr lang="en-US" sz="2000" b="1" dirty="0"/>
            <a:t>Discrepancies</a:t>
          </a:r>
        </a:p>
      </dgm:t>
    </dgm:pt>
    <dgm:pt modelId="{73114C2D-090D-4B63-85D4-723EF5AFA23E}" type="parTrans" cxnId="{EFC3143D-41DC-4AD0-8287-9977E7E865F7}">
      <dgm:prSet/>
      <dgm:spPr/>
      <dgm:t>
        <a:bodyPr/>
        <a:lstStyle/>
        <a:p>
          <a:endParaRPr lang="en-US"/>
        </a:p>
      </dgm:t>
    </dgm:pt>
    <dgm:pt modelId="{B47859FF-F9AF-4E29-A78C-70D76E798681}" type="sibTrans" cxnId="{EFC3143D-41DC-4AD0-8287-9977E7E865F7}">
      <dgm:prSet/>
      <dgm:spPr/>
      <dgm:t>
        <a:bodyPr/>
        <a:lstStyle/>
        <a:p>
          <a:endParaRPr lang="en-US"/>
        </a:p>
      </dgm:t>
    </dgm:pt>
    <dgm:pt modelId="{912BFA3E-3FC4-4965-9CEA-8237D03EAAC7}">
      <dgm:prSet phldrT="[Text]" custT="1"/>
      <dgm:spPr/>
      <dgm:t>
        <a:bodyPr/>
        <a:lstStyle/>
        <a:p>
          <a:r>
            <a:rPr lang="en-US" sz="1600" b="1" i="1" dirty="0"/>
            <a:t>Early childhood community partners </a:t>
          </a:r>
          <a:r>
            <a:rPr lang="en-US" sz="1600" dirty="0"/>
            <a:t>thought they were </a:t>
          </a:r>
          <a:r>
            <a:rPr lang="en-US" sz="1600" b="1" i="1" dirty="0"/>
            <a:t>alone </a:t>
          </a:r>
          <a:r>
            <a:rPr lang="en-US" sz="1600" b="0" i="0" dirty="0"/>
            <a:t>i</a:t>
          </a:r>
          <a:r>
            <a:rPr lang="en-US" sz="1600" dirty="0"/>
            <a:t>n the program</a:t>
          </a:r>
        </a:p>
      </dgm:t>
    </dgm:pt>
    <dgm:pt modelId="{999FB757-446E-470B-9133-4EF195736ED8}" type="parTrans" cxnId="{A7EC359E-9B40-4522-8F87-22BE483C077D}">
      <dgm:prSet/>
      <dgm:spPr/>
      <dgm:t>
        <a:bodyPr/>
        <a:lstStyle/>
        <a:p>
          <a:endParaRPr lang="en-US"/>
        </a:p>
      </dgm:t>
    </dgm:pt>
    <dgm:pt modelId="{C8508681-79AA-4611-AD4F-832603F5AE83}" type="sibTrans" cxnId="{A7EC359E-9B40-4522-8F87-22BE483C077D}">
      <dgm:prSet/>
      <dgm:spPr/>
      <dgm:t>
        <a:bodyPr/>
        <a:lstStyle/>
        <a:p>
          <a:endParaRPr lang="en-US"/>
        </a:p>
      </dgm:t>
    </dgm:pt>
    <dgm:pt modelId="{FB7C1D17-F7D2-46D3-B749-793E197CE780}">
      <dgm:prSet phldrT="[Text]" custT="1"/>
      <dgm:spPr/>
      <dgm:t>
        <a:bodyPr/>
        <a:lstStyle/>
        <a:p>
          <a:r>
            <a:rPr lang="en-US" sz="1600" b="1" i="1" dirty="0"/>
            <a:t>Promise Zone directors </a:t>
          </a:r>
          <a:r>
            <a:rPr lang="en-US" sz="1600" dirty="0"/>
            <a:t>thought they were </a:t>
          </a:r>
          <a:r>
            <a:rPr lang="en-US" sz="1600" b="1" i="1" dirty="0"/>
            <a:t>inappropriate</a:t>
          </a:r>
          <a:r>
            <a:rPr lang="en-US" sz="1600" dirty="0"/>
            <a:t> program participants</a:t>
          </a:r>
        </a:p>
      </dgm:t>
    </dgm:pt>
    <dgm:pt modelId="{68613153-94E7-4194-B2D1-708F98F4FCD0}" type="parTrans" cxnId="{C44F578E-51F2-4817-B158-2AB72DEB50C0}">
      <dgm:prSet/>
      <dgm:spPr/>
      <dgm:t>
        <a:bodyPr/>
        <a:lstStyle/>
        <a:p>
          <a:endParaRPr lang="en-US"/>
        </a:p>
      </dgm:t>
    </dgm:pt>
    <dgm:pt modelId="{54799638-5E8F-423F-8A45-F9A037855300}" type="sibTrans" cxnId="{C44F578E-51F2-4817-B158-2AB72DEB50C0}">
      <dgm:prSet/>
      <dgm:spPr/>
      <dgm:t>
        <a:bodyPr/>
        <a:lstStyle/>
        <a:p>
          <a:endParaRPr lang="en-US"/>
        </a:p>
      </dgm:t>
    </dgm:pt>
    <dgm:pt modelId="{E93F07A5-DDAF-4F65-A701-D85FA5FFCB76}">
      <dgm:prSet phldrT="[Text]"/>
      <dgm:spPr/>
      <dgm:t>
        <a:bodyPr/>
        <a:lstStyle/>
        <a:p>
          <a:endParaRPr lang="en-US" dirty="0"/>
        </a:p>
      </dgm:t>
    </dgm:pt>
    <dgm:pt modelId="{CA4F1970-30D4-4825-A28C-4A03BCE27FC8}" type="parTrans" cxnId="{29DE2643-C327-40B4-8D5C-DA30301DBB18}">
      <dgm:prSet/>
      <dgm:spPr/>
      <dgm:t>
        <a:bodyPr/>
        <a:lstStyle/>
        <a:p>
          <a:endParaRPr lang="en-US"/>
        </a:p>
      </dgm:t>
    </dgm:pt>
    <dgm:pt modelId="{80E04A0B-057A-4D8A-B0D9-A80836D78AF8}" type="sibTrans" cxnId="{29DE2643-C327-40B4-8D5C-DA30301DBB18}">
      <dgm:prSet/>
      <dgm:spPr/>
      <dgm:t>
        <a:bodyPr/>
        <a:lstStyle/>
        <a:p>
          <a:endParaRPr lang="en-US"/>
        </a:p>
      </dgm:t>
    </dgm:pt>
    <dgm:pt modelId="{3A24762E-2754-4FC9-9A70-9139721009C2}">
      <dgm:prSet phldrT="[Text]"/>
      <dgm:spPr/>
      <dgm:t>
        <a:bodyPr/>
        <a:lstStyle/>
        <a:p>
          <a:pPr algn="ctr">
            <a:buNone/>
          </a:pPr>
          <a:r>
            <a:rPr lang="en-US" b="1" dirty="0"/>
            <a:t>Everyone thought the program was not appropriate for them</a:t>
          </a:r>
        </a:p>
      </dgm:t>
    </dgm:pt>
    <dgm:pt modelId="{00C0C1F3-C9F9-4EE5-8348-B4C996EFC376}" type="parTrans" cxnId="{3939CADB-25F5-41C4-9904-98596D82D9C1}">
      <dgm:prSet/>
      <dgm:spPr/>
      <dgm:t>
        <a:bodyPr/>
        <a:lstStyle/>
        <a:p>
          <a:endParaRPr lang="en-US"/>
        </a:p>
      </dgm:t>
    </dgm:pt>
    <dgm:pt modelId="{94178911-2321-4DB4-ABBF-D8D429699956}" type="sibTrans" cxnId="{3939CADB-25F5-41C4-9904-98596D82D9C1}">
      <dgm:prSet/>
      <dgm:spPr/>
      <dgm:t>
        <a:bodyPr/>
        <a:lstStyle/>
        <a:p>
          <a:endParaRPr lang="en-US"/>
        </a:p>
      </dgm:t>
    </dgm:pt>
    <dgm:pt modelId="{D9BE3103-C275-4900-94BD-E02A0D80E620}" type="pres">
      <dgm:prSet presAssocID="{66527BCE-2A3E-45BD-A145-714D161722CC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5E70626-3024-4FE3-8689-53659CBB3014}" type="pres">
      <dgm:prSet presAssocID="{98CEEAB3-11D0-4D2F-9285-9A63DB424A44}" presName="circle1" presStyleLbl="node1" presStyleIdx="0" presStyleCnt="3"/>
      <dgm:spPr/>
    </dgm:pt>
    <dgm:pt modelId="{73419C3D-6E7B-49C8-8FEB-5192233C9095}" type="pres">
      <dgm:prSet presAssocID="{98CEEAB3-11D0-4D2F-9285-9A63DB424A44}" presName="space" presStyleCnt="0"/>
      <dgm:spPr/>
    </dgm:pt>
    <dgm:pt modelId="{CB2F4DF5-4771-4FD8-A99E-462729C763BF}" type="pres">
      <dgm:prSet presAssocID="{98CEEAB3-11D0-4D2F-9285-9A63DB424A44}" presName="rect1" presStyleLbl="alignAcc1" presStyleIdx="0" presStyleCnt="3"/>
      <dgm:spPr/>
    </dgm:pt>
    <dgm:pt modelId="{053C21A7-E78D-46D3-A9DE-4970606AA5F9}" type="pres">
      <dgm:prSet presAssocID="{BBE8846A-739F-462C-BE85-7EDF4B113800}" presName="vertSpace2" presStyleLbl="node1" presStyleIdx="0" presStyleCnt="3"/>
      <dgm:spPr/>
    </dgm:pt>
    <dgm:pt modelId="{21FC96C1-0E4C-4044-BF31-DE78E121F7DC}" type="pres">
      <dgm:prSet presAssocID="{BBE8846A-739F-462C-BE85-7EDF4B113800}" presName="circle2" presStyleLbl="node1" presStyleIdx="1" presStyleCnt="3"/>
      <dgm:spPr/>
    </dgm:pt>
    <dgm:pt modelId="{53F27350-FBC8-4788-98F9-802B7F8580D3}" type="pres">
      <dgm:prSet presAssocID="{BBE8846A-739F-462C-BE85-7EDF4B113800}" presName="rect2" presStyleLbl="alignAcc1" presStyleIdx="1" presStyleCnt="3"/>
      <dgm:spPr/>
    </dgm:pt>
    <dgm:pt modelId="{7D0AB2E7-7E7E-44DB-84CB-EDDB9D67EE7B}" type="pres">
      <dgm:prSet presAssocID="{E93F07A5-DDAF-4F65-A701-D85FA5FFCB76}" presName="vertSpace3" presStyleLbl="node1" presStyleIdx="1" presStyleCnt="3"/>
      <dgm:spPr/>
    </dgm:pt>
    <dgm:pt modelId="{0DCF7354-9510-461C-B762-D2DB8EA24555}" type="pres">
      <dgm:prSet presAssocID="{E93F07A5-DDAF-4F65-A701-D85FA5FFCB76}" presName="circle3" presStyleLbl="node1" presStyleIdx="2" presStyleCnt="3"/>
      <dgm:spPr/>
    </dgm:pt>
    <dgm:pt modelId="{2D7CFBE1-0959-4E95-8D0C-57B8129D6B05}" type="pres">
      <dgm:prSet presAssocID="{E93F07A5-DDAF-4F65-A701-D85FA5FFCB76}" presName="rect3" presStyleLbl="alignAcc1" presStyleIdx="2" presStyleCnt="3" custLinFactNeighborY="-1444"/>
      <dgm:spPr/>
    </dgm:pt>
    <dgm:pt modelId="{1187F71D-C19E-4F56-8C4F-CF61FF3F0AE6}" type="pres">
      <dgm:prSet presAssocID="{98CEEAB3-11D0-4D2F-9285-9A63DB424A44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BD2D8077-3B53-4DBB-8A18-7A8FA617A110}" type="pres">
      <dgm:prSet presAssocID="{98CEEAB3-11D0-4D2F-9285-9A63DB424A44}" presName="rect1ChTx" presStyleLbl="alignAcc1" presStyleIdx="2" presStyleCnt="3">
        <dgm:presLayoutVars>
          <dgm:bulletEnabled val="1"/>
        </dgm:presLayoutVars>
      </dgm:prSet>
      <dgm:spPr/>
    </dgm:pt>
    <dgm:pt modelId="{3FFA2049-646A-4BE1-916B-556E29D20927}" type="pres">
      <dgm:prSet presAssocID="{BBE8846A-739F-462C-BE85-7EDF4B113800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A3C0C521-B097-4427-956F-EF6786B427A4}" type="pres">
      <dgm:prSet presAssocID="{BBE8846A-739F-462C-BE85-7EDF4B113800}" presName="rect2ChTx" presStyleLbl="alignAcc1" presStyleIdx="2" presStyleCnt="3">
        <dgm:presLayoutVars>
          <dgm:bulletEnabled val="1"/>
        </dgm:presLayoutVars>
      </dgm:prSet>
      <dgm:spPr/>
    </dgm:pt>
    <dgm:pt modelId="{DD42993C-01E9-4AA4-964A-7BFEA92AE4D5}" type="pres">
      <dgm:prSet presAssocID="{E93F07A5-DDAF-4F65-A701-D85FA5FFCB76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C54CC0E2-C4CA-4AE9-A4CA-301384B87250}" type="pres">
      <dgm:prSet presAssocID="{E93F07A5-DDAF-4F65-A701-D85FA5FFCB76}" presName="rect3ChTx" presStyleLbl="alignAcc1" presStyleIdx="2" presStyleCnt="3" custScaleX="100000">
        <dgm:presLayoutVars>
          <dgm:bulletEnabled val="1"/>
        </dgm:presLayoutVars>
      </dgm:prSet>
      <dgm:spPr/>
    </dgm:pt>
  </dgm:ptLst>
  <dgm:cxnLst>
    <dgm:cxn modelId="{F7747C19-0E8C-4425-B1F6-FB70DFC5DFAE}" type="presOf" srcId="{98CEEAB3-11D0-4D2F-9285-9A63DB424A44}" destId="{CB2F4DF5-4771-4FD8-A99E-462729C763BF}" srcOrd="0" destOrd="0" presId="urn:microsoft.com/office/officeart/2005/8/layout/target3"/>
    <dgm:cxn modelId="{696A8D21-F7CE-4F12-959D-F8D10AFC21B0}" type="presOf" srcId="{3A24762E-2754-4FC9-9A70-9139721009C2}" destId="{C54CC0E2-C4CA-4AE9-A4CA-301384B87250}" srcOrd="0" destOrd="0" presId="urn:microsoft.com/office/officeart/2005/8/layout/target3"/>
    <dgm:cxn modelId="{6DA8CB2D-C60B-4B6D-809A-592C19FEADB9}" type="presOf" srcId="{98CEEAB3-11D0-4D2F-9285-9A63DB424A44}" destId="{1187F71D-C19E-4F56-8C4F-CF61FF3F0AE6}" srcOrd="1" destOrd="0" presId="urn:microsoft.com/office/officeart/2005/8/layout/target3"/>
    <dgm:cxn modelId="{4F16E930-61D2-4CF1-AC10-0510E3E63F16}" srcId="{66527BCE-2A3E-45BD-A145-714D161722CC}" destId="{98CEEAB3-11D0-4D2F-9285-9A63DB424A44}" srcOrd="0" destOrd="0" parTransId="{550CDA05-DAD2-44D1-A37B-65BD2304D827}" sibTransId="{A15FE726-9C5A-4C3B-A2B8-2F5102928DAC}"/>
    <dgm:cxn modelId="{21F54031-2574-462B-818A-90FD82E18116}" type="presOf" srcId="{7B67B2F7-1E16-4F02-A854-E3860FBDB663}" destId="{BD2D8077-3B53-4DBB-8A18-7A8FA617A110}" srcOrd="0" destOrd="1" presId="urn:microsoft.com/office/officeart/2005/8/layout/target3"/>
    <dgm:cxn modelId="{7479B431-E496-4A05-81B2-11F86318F6EE}" type="presOf" srcId="{66527BCE-2A3E-45BD-A145-714D161722CC}" destId="{D9BE3103-C275-4900-94BD-E02A0D80E620}" srcOrd="0" destOrd="0" presId="urn:microsoft.com/office/officeart/2005/8/layout/target3"/>
    <dgm:cxn modelId="{A03DEB33-20D7-4D48-BEB1-00FBCD1B74BA}" type="presOf" srcId="{E93F07A5-DDAF-4F65-A701-D85FA5FFCB76}" destId="{DD42993C-01E9-4AA4-964A-7BFEA92AE4D5}" srcOrd="1" destOrd="0" presId="urn:microsoft.com/office/officeart/2005/8/layout/target3"/>
    <dgm:cxn modelId="{64D87A39-9EA3-4B29-B65D-79241FA1BE68}" type="presOf" srcId="{FB7C1D17-F7D2-46D3-B749-793E197CE780}" destId="{A3C0C521-B097-4427-956F-EF6786B427A4}" srcOrd="0" destOrd="1" presId="urn:microsoft.com/office/officeart/2005/8/layout/target3"/>
    <dgm:cxn modelId="{62785B3B-E0DB-4351-B31B-87E63E8539DE}" type="presOf" srcId="{E93F07A5-DDAF-4F65-A701-D85FA5FFCB76}" destId="{2D7CFBE1-0959-4E95-8D0C-57B8129D6B05}" srcOrd="0" destOrd="0" presId="urn:microsoft.com/office/officeart/2005/8/layout/target3"/>
    <dgm:cxn modelId="{EFC3143D-41DC-4AD0-8287-9977E7E865F7}" srcId="{66527BCE-2A3E-45BD-A145-714D161722CC}" destId="{BBE8846A-739F-462C-BE85-7EDF4B113800}" srcOrd="1" destOrd="0" parTransId="{73114C2D-090D-4B63-85D4-723EF5AFA23E}" sibTransId="{B47859FF-F9AF-4E29-A78C-70D76E798681}"/>
    <dgm:cxn modelId="{CAE1A43E-3798-4181-BA5F-177CCA071BCB}" type="presOf" srcId="{C30BCD13-F3AB-45C1-888E-B954121EAE19}" destId="{BD2D8077-3B53-4DBB-8A18-7A8FA617A110}" srcOrd="0" destOrd="0" presId="urn:microsoft.com/office/officeart/2005/8/layout/target3"/>
    <dgm:cxn modelId="{29DE2643-C327-40B4-8D5C-DA30301DBB18}" srcId="{66527BCE-2A3E-45BD-A145-714D161722CC}" destId="{E93F07A5-DDAF-4F65-A701-D85FA5FFCB76}" srcOrd="2" destOrd="0" parTransId="{CA4F1970-30D4-4825-A28C-4A03BCE27FC8}" sibTransId="{80E04A0B-057A-4D8A-B0D9-A80836D78AF8}"/>
    <dgm:cxn modelId="{73393F6A-F16F-4F9D-AB7C-7FFFF82C085C}" srcId="{98CEEAB3-11D0-4D2F-9285-9A63DB424A44}" destId="{C30BCD13-F3AB-45C1-888E-B954121EAE19}" srcOrd="0" destOrd="0" parTransId="{6979B9E4-4A3E-4C6D-B35E-B00EC9ED271F}" sibTransId="{ACB7D730-C8A1-4A20-849E-17BD5A879D2E}"/>
    <dgm:cxn modelId="{E49FF973-FB13-46E5-899D-C6DE04E4246F}" type="presOf" srcId="{BBE8846A-739F-462C-BE85-7EDF4B113800}" destId="{53F27350-FBC8-4788-98F9-802B7F8580D3}" srcOrd="0" destOrd="0" presId="urn:microsoft.com/office/officeart/2005/8/layout/target3"/>
    <dgm:cxn modelId="{B541F68C-69C5-47F1-BB02-1FF4D4F4F985}" type="presOf" srcId="{BBE8846A-739F-462C-BE85-7EDF4B113800}" destId="{3FFA2049-646A-4BE1-916B-556E29D20927}" srcOrd="1" destOrd="0" presId="urn:microsoft.com/office/officeart/2005/8/layout/target3"/>
    <dgm:cxn modelId="{C44F578E-51F2-4817-B158-2AB72DEB50C0}" srcId="{BBE8846A-739F-462C-BE85-7EDF4B113800}" destId="{FB7C1D17-F7D2-46D3-B749-793E197CE780}" srcOrd="1" destOrd="0" parTransId="{68613153-94E7-4194-B2D1-708F98F4FCD0}" sibTransId="{54799638-5E8F-423F-8A45-F9A037855300}"/>
    <dgm:cxn modelId="{A7EC359E-9B40-4522-8F87-22BE483C077D}" srcId="{BBE8846A-739F-462C-BE85-7EDF4B113800}" destId="{912BFA3E-3FC4-4965-9CEA-8237D03EAAC7}" srcOrd="0" destOrd="0" parTransId="{999FB757-446E-470B-9133-4EF195736ED8}" sibTransId="{C8508681-79AA-4611-AD4F-832603F5AE83}"/>
    <dgm:cxn modelId="{B810B0BB-54F0-44D8-81D3-2A1C6BC7DEAF}" srcId="{98CEEAB3-11D0-4D2F-9285-9A63DB424A44}" destId="{7B67B2F7-1E16-4F02-A854-E3860FBDB663}" srcOrd="1" destOrd="0" parTransId="{09CC7D29-E90B-4491-A889-ED8E1D0023C5}" sibTransId="{E9A69402-E535-4F09-BB30-9B29A3E9747B}"/>
    <dgm:cxn modelId="{3939CADB-25F5-41C4-9904-98596D82D9C1}" srcId="{E93F07A5-DDAF-4F65-A701-D85FA5FFCB76}" destId="{3A24762E-2754-4FC9-9A70-9139721009C2}" srcOrd="0" destOrd="0" parTransId="{00C0C1F3-C9F9-4EE5-8348-B4C996EFC376}" sibTransId="{94178911-2321-4DB4-ABBF-D8D429699956}"/>
    <dgm:cxn modelId="{924CCDED-0BFD-45E8-98D2-CF4A973E59E0}" type="presOf" srcId="{912BFA3E-3FC4-4965-9CEA-8237D03EAAC7}" destId="{A3C0C521-B097-4427-956F-EF6786B427A4}" srcOrd="0" destOrd="0" presId="urn:microsoft.com/office/officeart/2005/8/layout/target3"/>
    <dgm:cxn modelId="{F90118AE-7921-4E70-B159-54C919BF8ED5}" type="presParOf" srcId="{D9BE3103-C275-4900-94BD-E02A0D80E620}" destId="{55E70626-3024-4FE3-8689-53659CBB3014}" srcOrd="0" destOrd="0" presId="urn:microsoft.com/office/officeart/2005/8/layout/target3"/>
    <dgm:cxn modelId="{F3ABF28C-1546-43AC-A719-CFCA64A5E791}" type="presParOf" srcId="{D9BE3103-C275-4900-94BD-E02A0D80E620}" destId="{73419C3D-6E7B-49C8-8FEB-5192233C9095}" srcOrd="1" destOrd="0" presId="urn:microsoft.com/office/officeart/2005/8/layout/target3"/>
    <dgm:cxn modelId="{54B455A9-8D05-4B23-9F6B-A716E0A4BF55}" type="presParOf" srcId="{D9BE3103-C275-4900-94BD-E02A0D80E620}" destId="{CB2F4DF5-4771-4FD8-A99E-462729C763BF}" srcOrd="2" destOrd="0" presId="urn:microsoft.com/office/officeart/2005/8/layout/target3"/>
    <dgm:cxn modelId="{F6A0AAB0-4149-4F5C-96B6-DA8BF00B2B6F}" type="presParOf" srcId="{D9BE3103-C275-4900-94BD-E02A0D80E620}" destId="{053C21A7-E78D-46D3-A9DE-4970606AA5F9}" srcOrd="3" destOrd="0" presId="urn:microsoft.com/office/officeart/2005/8/layout/target3"/>
    <dgm:cxn modelId="{F3CA03AF-C7FC-47ED-83AA-5FC28FE4A4A9}" type="presParOf" srcId="{D9BE3103-C275-4900-94BD-E02A0D80E620}" destId="{21FC96C1-0E4C-4044-BF31-DE78E121F7DC}" srcOrd="4" destOrd="0" presId="urn:microsoft.com/office/officeart/2005/8/layout/target3"/>
    <dgm:cxn modelId="{E36BDAFB-837A-467E-B0C5-E5489BDD5263}" type="presParOf" srcId="{D9BE3103-C275-4900-94BD-E02A0D80E620}" destId="{53F27350-FBC8-4788-98F9-802B7F8580D3}" srcOrd="5" destOrd="0" presId="urn:microsoft.com/office/officeart/2005/8/layout/target3"/>
    <dgm:cxn modelId="{24F0A059-00BC-45F5-A456-C42F88D36D57}" type="presParOf" srcId="{D9BE3103-C275-4900-94BD-E02A0D80E620}" destId="{7D0AB2E7-7E7E-44DB-84CB-EDDB9D67EE7B}" srcOrd="6" destOrd="0" presId="urn:microsoft.com/office/officeart/2005/8/layout/target3"/>
    <dgm:cxn modelId="{DB145F68-96FE-4A82-9F0E-B857BA07E980}" type="presParOf" srcId="{D9BE3103-C275-4900-94BD-E02A0D80E620}" destId="{0DCF7354-9510-461C-B762-D2DB8EA24555}" srcOrd="7" destOrd="0" presId="urn:microsoft.com/office/officeart/2005/8/layout/target3"/>
    <dgm:cxn modelId="{29857418-B99C-4A2B-AEBE-929A852E6FB0}" type="presParOf" srcId="{D9BE3103-C275-4900-94BD-E02A0D80E620}" destId="{2D7CFBE1-0959-4E95-8D0C-57B8129D6B05}" srcOrd="8" destOrd="0" presId="urn:microsoft.com/office/officeart/2005/8/layout/target3"/>
    <dgm:cxn modelId="{B7ED841C-0FBD-45CD-A544-C3F6CE621696}" type="presParOf" srcId="{D9BE3103-C275-4900-94BD-E02A0D80E620}" destId="{1187F71D-C19E-4F56-8C4F-CF61FF3F0AE6}" srcOrd="9" destOrd="0" presId="urn:microsoft.com/office/officeart/2005/8/layout/target3"/>
    <dgm:cxn modelId="{E3935CCC-5AD3-4D61-89E7-5D043F85935A}" type="presParOf" srcId="{D9BE3103-C275-4900-94BD-E02A0D80E620}" destId="{BD2D8077-3B53-4DBB-8A18-7A8FA617A110}" srcOrd="10" destOrd="0" presId="urn:microsoft.com/office/officeart/2005/8/layout/target3"/>
    <dgm:cxn modelId="{D6AEB5AF-6EA4-4592-8ABB-6CD97DD52081}" type="presParOf" srcId="{D9BE3103-C275-4900-94BD-E02A0D80E620}" destId="{3FFA2049-646A-4BE1-916B-556E29D20927}" srcOrd="11" destOrd="0" presId="urn:microsoft.com/office/officeart/2005/8/layout/target3"/>
    <dgm:cxn modelId="{CF9471CE-4613-4320-98D3-13863F9E87D8}" type="presParOf" srcId="{D9BE3103-C275-4900-94BD-E02A0D80E620}" destId="{A3C0C521-B097-4427-956F-EF6786B427A4}" srcOrd="12" destOrd="0" presId="urn:microsoft.com/office/officeart/2005/8/layout/target3"/>
    <dgm:cxn modelId="{0828F09B-5D8D-4A2B-A77A-0368221A2931}" type="presParOf" srcId="{D9BE3103-C275-4900-94BD-E02A0D80E620}" destId="{DD42993C-01E9-4AA4-964A-7BFEA92AE4D5}" srcOrd="13" destOrd="0" presId="urn:microsoft.com/office/officeart/2005/8/layout/target3"/>
    <dgm:cxn modelId="{C642139A-36CC-4CFB-B4F5-6A295AEF4CEF}" type="presParOf" srcId="{D9BE3103-C275-4900-94BD-E02A0D80E620}" destId="{C54CC0E2-C4CA-4AE9-A4CA-301384B87250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071F8-EBBA-4E37-BADA-0A2733B3C241}">
      <dsp:nvSpPr>
        <dsp:cNvPr id="0" name=""/>
        <dsp:cNvSpPr/>
      </dsp:nvSpPr>
      <dsp:spPr>
        <a:xfrm>
          <a:off x="993696" y="768291"/>
          <a:ext cx="1897784" cy="160778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Webinars</a:t>
          </a:r>
        </a:p>
      </dsp:txBody>
      <dsp:txXfrm>
        <a:off x="1304959" y="1031989"/>
        <a:ext cx="1275258" cy="1080384"/>
      </dsp:txXfrm>
    </dsp:sp>
    <dsp:sp modelId="{28071EF5-1F7B-4EE9-9171-9D2422690CDB}">
      <dsp:nvSpPr>
        <dsp:cNvPr id="0" name=""/>
        <dsp:cNvSpPr/>
      </dsp:nvSpPr>
      <dsp:spPr>
        <a:xfrm>
          <a:off x="3061404" y="1075276"/>
          <a:ext cx="745220" cy="64184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98118-C41F-452D-99E1-0EDBFB06AE59}">
      <dsp:nvSpPr>
        <dsp:cNvPr id="0" name=""/>
        <dsp:cNvSpPr/>
      </dsp:nvSpPr>
      <dsp:spPr>
        <a:xfrm>
          <a:off x="2621300" y="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Action Periods</a:t>
          </a:r>
        </a:p>
      </dsp:txBody>
      <dsp:txXfrm>
        <a:off x="2889472" y="232004"/>
        <a:ext cx="1081858" cy="935946"/>
      </dsp:txXfrm>
    </dsp:sp>
    <dsp:sp modelId="{78651AD4-977F-4ED3-BCF7-72FE155C4264}">
      <dsp:nvSpPr>
        <dsp:cNvPr id="0" name=""/>
        <dsp:cNvSpPr/>
      </dsp:nvSpPr>
      <dsp:spPr>
        <a:xfrm>
          <a:off x="2457083" y="2430147"/>
          <a:ext cx="745220" cy="64184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8D50E7-70F7-49FD-A85F-A3782B0A33C1}">
      <dsp:nvSpPr>
        <dsp:cNvPr id="0" name=""/>
        <dsp:cNvSpPr/>
      </dsp:nvSpPr>
      <dsp:spPr>
        <a:xfrm>
          <a:off x="2621300" y="169260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Peer Connections</a:t>
          </a:r>
        </a:p>
      </dsp:txBody>
      <dsp:txXfrm>
        <a:off x="2889472" y="1924604"/>
        <a:ext cx="1081858" cy="935946"/>
      </dsp:txXfrm>
    </dsp:sp>
    <dsp:sp modelId="{8A6F2CD3-FBDA-4559-B006-3C94951363BC}">
      <dsp:nvSpPr>
        <dsp:cNvPr id="0" name=""/>
        <dsp:cNvSpPr/>
      </dsp:nvSpPr>
      <dsp:spPr>
        <a:xfrm>
          <a:off x="1137099" y="255472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Access to Federal Experts</a:t>
          </a:r>
        </a:p>
      </dsp:txBody>
      <dsp:txXfrm>
        <a:off x="1405271" y="2786724"/>
        <a:ext cx="1081858" cy="935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071F8-EBBA-4E37-BADA-0A2733B3C241}">
      <dsp:nvSpPr>
        <dsp:cNvPr id="0" name=""/>
        <dsp:cNvSpPr/>
      </dsp:nvSpPr>
      <dsp:spPr>
        <a:xfrm>
          <a:off x="993696" y="768291"/>
          <a:ext cx="1897784" cy="1607780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Webinars</a:t>
          </a:r>
        </a:p>
      </dsp:txBody>
      <dsp:txXfrm>
        <a:off x="1304959" y="1031989"/>
        <a:ext cx="1275258" cy="1080384"/>
      </dsp:txXfrm>
    </dsp:sp>
    <dsp:sp modelId="{28071EF5-1F7B-4EE9-9171-9D2422690CDB}">
      <dsp:nvSpPr>
        <dsp:cNvPr id="0" name=""/>
        <dsp:cNvSpPr/>
      </dsp:nvSpPr>
      <dsp:spPr>
        <a:xfrm>
          <a:off x="3061404" y="1075276"/>
          <a:ext cx="745220" cy="64184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98118-C41F-452D-99E1-0EDBFB06AE59}">
      <dsp:nvSpPr>
        <dsp:cNvPr id="0" name=""/>
        <dsp:cNvSpPr/>
      </dsp:nvSpPr>
      <dsp:spPr>
        <a:xfrm>
          <a:off x="2621300" y="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Action Periods</a:t>
          </a:r>
        </a:p>
      </dsp:txBody>
      <dsp:txXfrm>
        <a:off x="2889472" y="232004"/>
        <a:ext cx="1081858" cy="935946"/>
      </dsp:txXfrm>
    </dsp:sp>
    <dsp:sp modelId="{78651AD4-977F-4ED3-BCF7-72FE155C4264}">
      <dsp:nvSpPr>
        <dsp:cNvPr id="0" name=""/>
        <dsp:cNvSpPr/>
      </dsp:nvSpPr>
      <dsp:spPr>
        <a:xfrm>
          <a:off x="2457083" y="2430147"/>
          <a:ext cx="745220" cy="64184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8D50E7-70F7-49FD-A85F-A3782B0A33C1}">
      <dsp:nvSpPr>
        <dsp:cNvPr id="0" name=""/>
        <dsp:cNvSpPr/>
      </dsp:nvSpPr>
      <dsp:spPr>
        <a:xfrm>
          <a:off x="2621300" y="169260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Peer Connections</a:t>
          </a:r>
        </a:p>
      </dsp:txBody>
      <dsp:txXfrm>
        <a:off x="2889472" y="1924604"/>
        <a:ext cx="1081858" cy="935946"/>
      </dsp:txXfrm>
    </dsp:sp>
    <dsp:sp modelId="{8A6F2CD3-FBDA-4559-B006-3C94951363BC}">
      <dsp:nvSpPr>
        <dsp:cNvPr id="0" name=""/>
        <dsp:cNvSpPr/>
      </dsp:nvSpPr>
      <dsp:spPr>
        <a:xfrm>
          <a:off x="1137099" y="2554720"/>
          <a:ext cx="1618202" cy="1399954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Access to Federal Experts</a:t>
          </a:r>
        </a:p>
      </dsp:txBody>
      <dsp:txXfrm>
        <a:off x="1405271" y="2786724"/>
        <a:ext cx="1081858" cy="9359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70626-3024-4FE3-8689-53659CBB3014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F4DF5-4771-4FD8-A99E-462729C763BF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Goal Development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Discrepancies</a:t>
          </a:r>
        </a:p>
      </dsp:txBody>
      <dsp:txXfrm>
        <a:off x="2175669" y="0"/>
        <a:ext cx="4169965" cy="1305404"/>
      </dsp:txXfrm>
    </dsp:sp>
    <dsp:sp modelId="{21FC96C1-0E4C-4044-BF31-DE78E121F7DC}">
      <dsp:nvSpPr>
        <dsp:cNvPr id="0" name=""/>
        <dsp:cNvSpPr/>
      </dsp:nvSpPr>
      <dsp:spPr>
        <a:xfrm>
          <a:off x="761485" y="1305404"/>
          <a:ext cx="2828366" cy="282836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27350-FBC8-4788-98F9-802B7F8580D3}">
      <dsp:nvSpPr>
        <dsp:cNvPr id="0" name=""/>
        <dsp:cNvSpPr/>
      </dsp:nvSpPr>
      <dsp:spPr>
        <a:xfrm>
          <a:off x="2175669" y="1305404"/>
          <a:ext cx="8339931" cy="28283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Program Participant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Discrepancies</a:t>
          </a:r>
        </a:p>
      </dsp:txBody>
      <dsp:txXfrm>
        <a:off x="2175669" y="1305404"/>
        <a:ext cx="4169965" cy="1305399"/>
      </dsp:txXfrm>
    </dsp:sp>
    <dsp:sp modelId="{0DCF7354-9510-461C-B762-D2DB8EA24555}">
      <dsp:nvSpPr>
        <dsp:cNvPr id="0" name=""/>
        <dsp:cNvSpPr/>
      </dsp:nvSpPr>
      <dsp:spPr>
        <a:xfrm>
          <a:off x="1522968" y="2610804"/>
          <a:ext cx="1305400" cy="13054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CFBE1-0959-4E95-8D0C-57B8129D6B05}">
      <dsp:nvSpPr>
        <dsp:cNvPr id="0" name=""/>
        <dsp:cNvSpPr/>
      </dsp:nvSpPr>
      <dsp:spPr>
        <a:xfrm>
          <a:off x="2175669" y="2591954"/>
          <a:ext cx="8339931" cy="1305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0" kern="1200" dirty="0"/>
        </a:p>
      </dsp:txBody>
      <dsp:txXfrm>
        <a:off x="2175669" y="2591954"/>
        <a:ext cx="4169965" cy="1305400"/>
      </dsp:txXfrm>
    </dsp:sp>
    <dsp:sp modelId="{BD2D8077-3B53-4DBB-8A18-7A8FA617A110}">
      <dsp:nvSpPr>
        <dsp:cNvPr id="0" name=""/>
        <dsp:cNvSpPr/>
      </dsp:nvSpPr>
      <dsp:spPr>
        <a:xfrm>
          <a:off x="6345634" y="0"/>
          <a:ext cx="4169965" cy="130540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Promise Zone’s </a:t>
          </a:r>
          <a:r>
            <a:rPr lang="en-US" sz="1600" b="1" i="1" kern="1200" dirty="0"/>
            <a:t>with</a:t>
          </a:r>
          <a:r>
            <a:rPr lang="en-US" sz="1600" kern="1200" dirty="0"/>
            <a:t> pre-established goals thought the program was </a:t>
          </a:r>
          <a:r>
            <a:rPr lang="en-US" sz="1600" b="1" i="1" kern="1200" dirty="0"/>
            <a:t>too basic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Promise Zone’s </a:t>
          </a:r>
          <a:r>
            <a:rPr lang="en-US" sz="1600" b="1" i="1" kern="1200" dirty="0"/>
            <a:t>without</a:t>
          </a:r>
          <a:r>
            <a:rPr lang="en-US" sz="1600" kern="1200" dirty="0"/>
            <a:t> pre-established goals thought the program was </a:t>
          </a:r>
          <a:r>
            <a:rPr lang="en-US" sz="1600" b="1" i="1" kern="1200" dirty="0"/>
            <a:t>too advanced</a:t>
          </a:r>
        </a:p>
      </dsp:txBody>
      <dsp:txXfrm>
        <a:off x="6345634" y="0"/>
        <a:ext cx="4169965" cy="1305404"/>
      </dsp:txXfrm>
    </dsp:sp>
    <dsp:sp modelId="{A3C0C521-B097-4427-956F-EF6786B427A4}">
      <dsp:nvSpPr>
        <dsp:cNvPr id="0" name=""/>
        <dsp:cNvSpPr/>
      </dsp:nvSpPr>
      <dsp:spPr>
        <a:xfrm>
          <a:off x="6345634" y="1305404"/>
          <a:ext cx="4169965" cy="13053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1" kern="1200" dirty="0"/>
            <a:t>Early childhood community partners </a:t>
          </a:r>
          <a:r>
            <a:rPr lang="en-US" sz="1600" kern="1200" dirty="0"/>
            <a:t>thought they were </a:t>
          </a:r>
          <a:r>
            <a:rPr lang="en-US" sz="1600" b="1" i="1" kern="1200" dirty="0"/>
            <a:t>alone </a:t>
          </a:r>
          <a:r>
            <a:rPr lang="en-US" sz="1600" b="0" i="0" kern="1200" dirty="0"/>
            <a:t>i</a:t>
          </a:r>
          <a:r>
            <a:rPr lang="en-US" sz="1600" kern="1200" dirty="0"/>
            <a:t>n the program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1" kern="1200" dirty="0"/>
            <a:t>Promise Zone directors </a:t>
          </a:r>
          <a:r>
            <a:rPr lang="en-US" sz="1600" kern="1200" dirty="0"/>
            <a:t>thought they were </a:t>
          </a:r>
          <a:r>
            <a:rPr lang="en-US" sz="1600" b="1" i="1" kern="1200" dirty="0"/>
            <a:t>inappropriate</a:t>
          </a:r>
          <a:r>
            <a:rPr lang="en-US" sz="1600" kern="1200" dirty="0"/>
            <a:t> program participants</a:t>
          </a:r>
        </a:p>
      </dsp:txBody>
      <dsp:txXfrm>
        <a:off x="6345634" y="1305404"/>
        <a:ext cx="4169965" cy="1305399"/>
      </dsp:txXfrm>
    </dsp:sp>
    <dsp:sp modelId="{C54CC0E2-C4CA-4AE9-A4CA-301384B87250}">
      <dsp:nvSpPr>
        <dsp:cNvPr id="0" name=""/>
        <dsp:cNvSpPr/>
      </dsp:nvSpPr>
      <dsp:spPr>
        <a:xfrm>
          <a:off x="6345634" y="2610804"/>
          <a:ext cx="4169965" cy="13054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228600" lvl="1" indent="-228600" algn="ctr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600" b="1" kern="1200" dirty="0"/>
            <a:t>Everyone thought the program was not appropriate for them</a:t>
          </a:r>
        </a:p>
      </dsp:txBody>
      <dsp:txXfrm>
        <a:off x="6345634" y="2610804"/>
        <a:ext cx="4169965" cy="13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8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0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3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0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7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3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1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71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0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E5FFF-106B-4F57-9C4C-FF5ADAB4D13E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B93D-67A6-4699-A198-FB68FF2D5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6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Implementation Evaluation of the Early Childhood Peer Learning and Action Network (EC PLAN) Technical Assistance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Presentation By: Sara Lackey – University of Maryland School of Public Policy</a:t>
            </a:r>
          </a:p>
        </p:txBody>
      </p:sp>
    </p:spTree>
    <p:extLst>
      <p:ext uri="{BB962C8B-B14F-4D97-AF65-F5344CB8AC3E}">
        <p14:creationId xmlns:p14="http://schemas.microsoft.com/office/powerpoint/2010/main" val="104323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Goal of EC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To increase the Promise Zones’ ability to track and monitor short and long early childhood development goals term goals. </a:t>
            </a:r>
          </a:p>
        </p:txBody>
      </p:sp>
    </p:spTree>
    <p:extLst>
      <p:ext uri="{BB962C8B-B14F-4D97-AF65-F5344CB8AC3E}">
        <p14:creationId xmlns:p14="http://schemas.microsoft.com/office/powerpoint/2010/main" val="272580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Implementation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b="1" dirty="0"/>
              <a:t>To understand how this technical assistance model:</a:t>
            </a:r>
          </a:p>
          <a:p>
            <a:pPr marL="514350" indent="-514350" algn="ctr">
              <a:buFont typeface="+mj-lt"/>
              <a:buAutoNum type="arabicPeriod"/>
            </a:pPr>
            <a:endParaRPr lang="en-US" dirty="0"/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 Assists Promise Zones with goal development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Assists Promise Zones with tracking and measuring goals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Could be adapted to other topic areas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6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Measurement Instruments:</a:t>
            </a:r>
          </a:p>
          <a:p>
            <a:pPr lvl="1"/>
            <a:r>
              <a:rPr lang="en-US" sz="1800" dirty="0"/>
              <a:t>Surveys</a:t>
            </a:r>
          </a:p>
          <a:p>
            <a:pPr lvl="1"/>
            <a:r>
              <a:rPr lang="en-US" sz="1800" dirty="0"/>
              <a:t>Interviews</a:t>
            </a:r>
          </a:p>
          <a:p>
            <a:r>
              <a:rPr lang="en-US" dirty="0"/>
              <a:t>Sample:</a:t>
            </a:r>
          </a:p>
          <a:p>
            <a:pPr lvl="1"/>
            <a:r>
              <a:rPr lang="en-US" sz="1900" dirty="0"/>
              <a:t>Program participants from the 10 participating Promise Zones</a:t>
            </a:r>
          </a:p>
          <a:p>
            <a:pPr lvl="1"/>
            <a:r>
              <a:rPr lang="en-US" sz="1900" dirty="0"/>
              <a:t>Program participants consisted of a variety of childhood development policy makers and Promise Zone leaders</a:t>
            </a:r>
          </a:p>
          <a:p>
            <a:r>
              <a:rPr lang="en-US" dirty="0"/>
              <a:t>Tools Used for the Development of Evaluation Measures:</a:t>
            </a:r>
          </a:p>
          <a:p>
            <a:pPr lvl="1"/>
            <a:r>
              <a:rPr lang="en-US" sz="1900" dirty="0"/>
              <a:t>EC PLAN Charter</a:t>
            </a:r>
          </a:p>
          <a:p>
            <a:pPr lvl="1"/>
            <a:r>
              <a:rPr lang="en-US" sz="1900" dirty="0"/>
              <a:t>6 Month Half Way Point Evaluation</a:t>
            </a:r>
          </a:p>
          <a:p>
            <a:pPr lvl="1"/>
            <a:r>
              <a:rPr lang="en-US" sz="1900" dirty="0"/>
              <a:t>Webinar Content Curriculum</a:t>
            </a:r>
          </a:p>
          <a:p>
            <a:pPr lvl="1"/>
            <a:r>
              <a:rPr lang="en-US" sz="1900" dirty="0"/>
              <a:t>Logic Model (created by evaluator)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9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Survey Sample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 Size: 43</a:t>
            </a:r>
          </a:p>
          <a:p>
            <a:r>
              <a:rPr lang="en-US" dirty="0"/>
              <a:t>Response Rate: 11</a:t>
            </a:r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773960"/>
              </p:ext>
            </p:extLst>
          </p:nvPr>
        </p:nvGraphicFramePr>
        <p:xfrm>
          <a:off x="2130458" y="2911633"/>
          <a:ext cx="6934166" cy="313094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67083">
                  <a:extLst>
                    <a:ext uri="{9D8B030D-6E8A-4147-A177-3AD203B41FA5}">
                      <a16:colId xmlns:a16="http://schemas.microsoft.com/office/drawing/2014/main" val="4162219796"/>
                    </a:ext>
                  </a:extLst>
                </a:gridCol>
                <a:gridCol w="3467083">
                  <a:extLst>
                    <a:ext uri="{9D8B030D-6E8A-4147-A177-3AD203B41FA5}">
                      <a16:colId xmlns:a16="http://schemas.microsoft.com/office/drawing/2014/main" val="859950147"/>
                    </a:ext>
                  </a:extLst>
                </a:gridCol>
              </a:tblGrid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Promise Zone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Survey Respondents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1571602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Camden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417688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Choctaw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3199278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Indy East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258083"/>
                  </a:ext>
                </a:extLst>
              </a:tr>
              <a:tr h="332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Kentucky Highlands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5780861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 Angeles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1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7353055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Pine Ridge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7051913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Sacramento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097308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San Antonio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6986325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South Carolina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8822318"/>
                  </a:ext>
                </a:extLst>
              </a:tr>
              <a:tr h="279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St. Louis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4907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40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Informal Conversation Sample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838200" y="1634692"/>
            <a:ext cx="10515600" cy="4351338"/>
          </a:xfrm>
        </p:spPr>
        <p:txBody>
          <a:bodyPr/>
          <a:lstStyle/>
          <a:p>
            <a:r>
              <a:rPr lang="en-US" dirty="0"/>
              <a:t>Sample Size: 10</a:t>
            </a:r>
          </a:p>
          <a:p>
            <a:r>
              <a:rPr lang="en-US" dirty="0"/>
              <a:t>Response Rate: 7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03833"/>
              </p:ext>
            </p:extLst>
          </p:nvPr>
        </p:nvGraphicFramePr>
        <p:xfrm>
          <a:off x="2394407" y="2960255"/>
          <a:ext cx="6834434" cy="346202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17217">
                  <a:extLst>
                    <a:ext uri="{9D8B030D-6E8A-4147-A177-3AD203B41FA5}">
                      <a16:colId xmlns:a16="http://schemas.microsoft.com/office/drawing/2014/main" val="681563258"/>
                    </a:ext>
                  </a:extLst>
                </a:gridCol>
                <a:gridCol w="3417217">
                  <a:extLst>
                    <a:ext uri="{9D8B030D-6E8A-4147-A177-3AD203B41FA5}">
                      <a16:colId xmlns:a16="http://schemas.microsoft.com/office/drawing/2014/main" val="324422610"/>
                    </a:ext>
                  </a:extLst>
                </a:gridCol>
              </a:tblGrid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Promise Zone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Representative’s Role in the Promise Zone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784663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Camden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Born to Read Manager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511316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Choctaw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</a:rPr>
                        <a:t>No representative agreed to participate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5065220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Indy East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Promise Zone Director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1472014"/>
                  </a:ext>
                </a:extLst>
              </a:tr>
              <a:tr h="3121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Kentucky Highlands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Early Childhood Director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38825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 Angeles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Promise Zone Director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4007333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Pine Ridge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</a:rPr>
                        <a:t>No representative agreed to participate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681976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Sacramento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</a:rPr>
                        <a:t>No representative agreed to participate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9108667"/>
                  </a:ext>
                </a:extLst>
              </a:tr>
              <a:tr h="537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San Antonio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Director of Operations, Eastside Promise Neighborhood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6880950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South Carolina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Promise Zone Director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74184"/>
                  </a:ext>
                </a:extLst>
              </a:tr>
              <a:tr h="262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St. Louis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Education Liaison to the County Executive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9721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17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 PLAN Program Activities &amp; Elements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375" y="1690688"/>
            <a:ext cx="5042538" cy="544300"/>
          </a:xfrm>
        </p:spPr>
        <p:txBody>
          <a:bodyPr/>
          <a:lstStyle/>
          <a:p>
            <a:pPr algn="ctr"/>
            <a:r>
              <a:rPr lang="en-US" dirty="0"/>
              <a:t>EC PLAN Program Activities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92151803"/>
              </p:ext>
            </p:extLst>
          </p:nvPr>
        </p:nvGraphicFramePr>
        <p:xfrm>
          <a:off x="764376" y="2234988"/>
          <a:ext cx="5233200" cy="3954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0688"/>
            <a:ext cx="5183188" cy="60086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      Program Elements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7652208" y="2347785"/>
            <a:ext cx="2839825" cy="206396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Content</a:t>
            </a:r>
          </a:p>
        </p:txBody>
      </p:sp>
      <p:sp>
        <p:nvSpPr>
          <p:cNvPr id="8" name="Oval 7"/>
          <p:cNvSpPr/>
          <p:nvPr/>
        </p:nvSpPr>
        <p:spPr>
          <a:xfrm>
            <a:off x="7652208" y="4600280"/>
            <a:ext cx="2839825" cy="2091579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343203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Findings:</a:t>
            </a:r>
            <a:r>
              <a:rPr lang="en-US" dirty="0"/>
              <a:t> Utilized EC PLAN Program Activities and Quality of Program Elements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375" y="1690688"/>
            <a:ext cx="5042538" cy="544300"/>
          </a:xfrm>
        </p:spPr>
        <p:txBody>
          <a:bodyPr/>
          <a:lstStyle/>
          <a:p>
            <a:pPr algn="ctr"/>
            <a:r>
              <a:rPr lang="en-US" dirty="0"/>
              <a:t>EC PLAN Program Activities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27733443"/>
              </p:ext>
            </p:extLst>
          </p:nvPr>
        </p:nvGraphicFramePr>
        <p:xfrm>
          <a:off x="764376" y="2234988"/>
          <a:ext cx="5233200" cy="3954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0688"/>
            <a:ext cx="5183188" cy="60086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    Program Elements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7652208" y="2347785"/>
            <a:ext cx="2839825" cy="206396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Content</a:t>
            </a:r>
          </a:p>
        </p:txBody>
      </p:sp>
      <p:sp>
        <p:nvSpPr>
          <p:cNvPr id="8" name="Oval 7"/>
          <p:cNvSpPr/>
          <p:nvPr/>
        </p:nvSpPr>
        <p:spPr>
          <a:xfrm>
            <a:off x="7652208" y="4600280"/>
            <a:ext cx="2839825" cy="2091579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399234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Findings:</a:t>
            </a:r>
            <a:r>
              <a:rPr lang="en-US" dirty="0"/>
              <a:t> Promise Zones Were in Various Stages of Early Childhood Goal Development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0326453"/>
              </p:ext>
            </p:extLst>
          </p:nvPr>
        </p:nvGraphicFramePr>
        <p:xfrm>
          <a:off x="838200" y="1825624"/>
          <a:ext cx="5181608" cy="4245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4">
                  <a:extLst>
                    <a:ext uri="{9D8B030D-6E8A-4147-A177-3AD203B41FA5}">
                      <a16:colId xmlns:a16="http://schemas.microsoft.com/office/drawing/2014/main" val="3831066401"/>
                    </a:ext>
                  </a:extLst>
                </a:gridCol>
                <a:gridCol w="2590804">
                  <a:extLst>
                    <a:ext uri="{9D8B030D-6E8A-4147-A177-3AD203B41FA5}">
                      <a16:colId xmlns:a16="http://schemas.microsoft.com/office/drawing/2014/main" val="1173832410"/>
                    </a:ext>
                  </a:extLst>
                </a:gridCol>
              </a:tblGrid>
              <a:tr h="849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Promise Zone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Developed EC Goals Prior to EC PLAN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711280851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Camden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344037495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Indy East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3403297139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Kentucky Highlands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1045909212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Los Angeles 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2027365187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San Antonio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3914449409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South Carolina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3228511621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St. Louis</a:t>
                      </a:r>
                    </a:p>
                  </a:txBody>
                  <a:tcPr marL="52276" marR="522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 marL="52276" marR="52276"/>
                </a:tc>
                <a:extLst>
                  <a:ext uri="{0D108BD9-81ED-4DB2-BD59-A6C34878D82A}">
                    <a16:rowId xmlns:a16="http://schemas.microsoft.com/office/drawing/2014/main" val="1711260788"/>
                  </a:ext>
                </a:extLst>
              </a:tr>
            </a:tbl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dirty="0"/>
              <a:t>Promise Zone’s </a:t>
            </a:r>
            <a:r>
              <a:rPr lang="en-US" b="1" i="1" dirty="0"/>
              <a:t>with</a:t>
            </a:r>
            <a:r>
              <a:rPr lang="en-US" dirty="0"/>
              <a:t> pre-established goals thought the program was </a:t>
            </a:r>
            <a:r>
              <a:rPr lang="en-US" b="1" i="1" dirty="0"/>
              <a:t>too basic</a:t>
            </a:r>
          </a:p>
          <a:p>
            <a:pPr lvl="0"/>
            <a:r>
              <a:rPr lang="en-US" dirty="0"/>
              <a:t>Promise Zone’s </a:t>
            </a:r>
            <a:r>
              <a:rPr lang="en-US" b="1" i="1" dirty="0"/>
              <a:t>without</a:t>
            </a:r>
            <a:r>
              <a:rPr lang="en-US" dirty="0"/>
              <a:t> pre-established goals thought the program was </a:t>
            </a:r>
            <a:r>
              <a:rPr lang="en-US" b="1" i="1" dirty="0"/>
              <a:t>too advanced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18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Findings:</a:t>
            </a:r>
            <a:r>
              <a:rPr lang="en-US" dirty="0"/>
              <a:t> Participants With Various Positions Perceived EC PLAN Differently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52915135"/>
              </p:ext>
            </p:extLst>
          </p:nvPr>
        </p:nvGraphicFramePr>
        <p:xfrm>
          <a:off x="1272618" y="1825625"/>
          <a:ext cx="4747476" cy="4687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3738">
                  <a:extLst>
                    <a:ext uri="{9D8B030D-6E8A-4147-A177-3AD203B41FA5}">
                      <a16:colId xmlns:a16="http://schemas.microsoft.com/office/drawing/2014/main" val="3831066401"/>
                    </a:ext>
                  </a:extLst>
                </a:gridCol>
                <a:gridCol w="2373738">
                  <a:extLst>
                    <a:ext uri="{9D8B030D-6E8A-4147-A177-3AD203B41FA5}">
                      <a16:colId xmlns:a16="http://schemas.microsoft.com/office/drawing/2014/main" val="1173832410"/>
                    </a:ext>
                  </a:extLst>
                </a:gridCol>
              </a:tblGrid>
              <a:tr h="597203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Promise Zone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Developed EC Goals Prior to EC PLAN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711280851"/>
                  </a:ext>
                </a:extLst>
              </a:tr>
              <a:tr h="341259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Camden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Born to Read Manager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344037495"/>
                  </a:ext>
                </a:extLst>
              </a:tr>
              <a:tr h="465388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Indy East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Indy East Promise Zone Director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3403297139"/>
                  </a:ext>
                </a:extLst>
              </a:tr>
              <a:tr h="7690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Kentucky Highlands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Early Childhood Director (of the Kentucky Highlands Promise Zone)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1045909212"/>
                  </a:ext>
                </a:extLst>
              </a:tr>
              <a:tr h="52916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Los Angeles 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002060"/>
                          </a:solidFill>
                        </a:rPr>
                        <a:t>Los Angeles Promise Zone Director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2027365187"/>
                  </a:ext>
                </a:extLst>
              </a:tr>
              <a:tr h="762952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San Antonio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 of Operations, Eastside Promise Neighborhood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3914449409"/>
                  </a:ext>
                </a:extLst>
              </a:tr>
              <a:tr h="53246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South Carolina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002060"/>
                          </a:solidFill>
                        </a:rPr>
                        <a:t>South Carolina Promise Zone Director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3228511621"/>
                  </a:ext>
                </a:extLst>
              </a:tr>
              <a:tr h="530581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St. Louis</a:t>
                      </a:r>
                    </a:p>
                  </a:txBody>
                  <a:tcPr marL="45636" marR="4563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 Liaison to the County Executive</a:t>
                      </a:r>
                    </a:p>
                  </a:txBody>
                  <a:tcPr marL="45636" marR="45636"/>
                </a:tc>
                <a:extLst>
                  <a:ext uri="{0D108BD9-81ED-4DB2-BD59-A6C34878D82A}">
                    <a16:rowId xmlns:a16="http://schemas.microsoft.com/office/drawing/2014/main" val="1711260788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b="1" i="1" dirty="0"/>
              <a:t>Early childhood community partners </a:t>
            </a:r>
            <a:r>
              <a:rPr lang="en-US" dirty="0"/>
              <a:t>thought they were </a:t>
            </a:r>
            <a:r>
              <a:rPr lang="en-US" b="1" i="1" dirty="0"/>
              <a:t>alone </a:t>
            </a:r>
            <a:r>
              <a:rPr lang="en-US" dirty="0"/>
              <a:t>in the program</a:t>
            </a:r>
          </a:p>
          <a:p>
            <a:pPr lvl="0"/>
            <a:r>
              <a:rPr lang="en-US" b="1" i="1" dirty="0"/>
              <a:t>Promise Zone directors </a:t>
            </a:r>
            <a:r>
              <a:rPr lang="en-US" dirty="0"/>
              <a:t>thought they were </a:t>
            </a:r>
            <a:r>
              <a:rPr lang="en-US" b="1" i="1" dirty="0"/>
              <a:t>inappropriate</a:t>
            </a:r>
            <a:r>
              <a:rPr lang="en-US" dirty="0"/>
              <a:t> program participants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452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Findings: </a:t>
            </a:r>
            <a:r>
              <a:rPr lang="en-US" dirty="0"/>
              <a:t>Demographic Discrepancies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8540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rrow: Right 2"/>
          <p:cNvSpPr/>
          <p:nvPr/>
        </p:nvSpPr>
        <p:spPr>
          <a:xfrm>
            <a:off x="3695307" y="4703975"/>
            <a:ext cx="2903456" cy="7635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THUS</a:t>
            </a:r>
          </a:p>
        </p:txBody>
      </p:sp>
    </p:spTree>
    <p:extLst>
      <p:ext uri="{BB962C8B-B14F-4D97-AF65-F5344CB8AC3E}">
        <p14:creationId xmlns:p14="http://schemas.microsoft.com/office/powerpoint/2010/main" val="295888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Findings: </a:t>
            </a:r>
            <a:r>
              <a:rPr lang="en-US" dirty="0"/>
              <a:t>A Good Program with Insufficient Participant Participation</a:t>
            </a:r>
            <a:r>
              <a:rPr lang="en-US" b="1" dirty="0"/>
              <a:t> </a:t>
            </a:r>
          </a:p>
        </p:txBody>
      </p:sp>
      <p:sp>
        <p:nvSpPr>
          <p:cNvPr id="4" name="Oval 3"/>
          <p:cNvSpPr/>
          <p:nvPr/>
        </p:nvSpPr>
        <p:spPr>
          <a:xfrm>
            <a:off x="631596" y="1825625"/>
            <a:ext cx="5052767" cy="47228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Nobody thought they were the target program participant. </a:t>
            </a:r>
          </a:p>
        </p:txBody>
      </p:sp>
      <p:sp>
        <p:nvSpPr>
          <p:cNvPr id="6" name="Oval 5"/>
          <p:cNvSpPr/>
          <p:nvPr/>
        </p:nvSpPr>
        <p:spPr>
          <a:xfrm>
            <a:off x="6301033" y="1825625"/>
            <a:ext cx="5052767" cy="4722828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Everyone thought the structure of the program was good</a:t>
            </a:r>
          </a:p>
        </p:txBody>
      </p:sp>
    </p:spTree>
    <p:extLst>
      <p:ext uri="{BB962C8B-B14F-4D97-AF65-F5344CB8AC3E}">
        <p14:creationId xmlns:p14="http://schemas.microsoft.com/office/powerpoint/2010/main" val="171336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Improve EC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972531" y="1913641"/>
            <a:ext cx="3007151" cy="46568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3200" b="1" u="sng" dirty="0"/>
              <a:t>Improve</a:t>
            </a:r>
          </a:p>
          <a:p>
            <a:pPr algn="ctr"/>
            <a:endParaRPr lang="en-US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Learning outcomes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Community participation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Versatility</a:t>
            </a:r>
          </a:p>
          <a:p>
            <a:pPr algn="ctr"/>
            <a:endParaRPr lang="en-US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b="1" u="sng" dirty="0"/>
          </a:p>
          <a:p>
            <a:pPr algn="ctr"/>
            <a:endParaRPr lang="en-US" dirty="0"/>
          </a:p>
        </p:txBody>
      </p:sp>
      <p:sp>
        <p:nvSpPr>
          <p:cNvPr id="7" name="Rectangle: Rounded Corners 6"/>
          <p:cNvSpPr/>
          <p:nvPr/>
        </p:nvSpPr>
        <p:spPr>
          <a:xfrm>
            <a:off x="4592424" y="1913641"/>
            <a:ext cx="3007151" cy="46568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3200" b="1" u="sng" dirty="0"/>
              <a:t>Sustain</a:t>
            </a:r>
            <a:r>
              <a:rPr lang="en-US" sz="3200" dirty="0"/>
              <a:t>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Webinars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Peer Dialogue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Action Periods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Access to Federal Experts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8212317" y="1913641"/>
            <a:ext cx="3007151" cy="46568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b="1" u="sng" dirty="0"/>
              <a:t>Remove</a:t>
            </a:r>
          </a:p>
          <a:p>
            <a:pPr algn="ctr"/>
            <a:endParaRPr lang="en-US" sz="2800" b="1" u="sng" dirty="0"/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Adjustments to EC PLAN should focus on improvements </a:t>
            </a:r>
          </a:p>
        </p:txBody>
      </p:sp>
    </p:spTree>
    <p:extLst>
      <p:ext uri="{BB962C8B-B14F-4D97-AF65-F5344CB8AC3E}">
        <p14:creationId xmlns:p14="http://schemas.microsoft.com/office/powerpoint/2010/main" val="510816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50351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8921</TotalTime>
  <Words>613</Words>
  <Application>Microsoft Office PowerPoint</Application>
  <PresentationFormat>Widescreen</PresentationFormat>
  <Paragraphs>164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Implementation Evaluation of the Early Childhood Peer Learning and Action Network (EC PLAN) Technical Assistance Program</vt:lpstr>
      <vt:lpstr>Goal of EC PLAN</vt:lpstr>
      <vt:lpstr>Purpose of the Implementation Evaluation</vt:lpstr>
      <vt:lpstr>Methodology</vt:lpstr>
      <vt:lpstr>Methodology: Survey Sample</vt:lpstr>
      <vt:lpstr>Methodology: Informal Conversation Sample</vt:lpstr>
      <vt:lpstr>EC PLAN Program Activities &amp; Elements </vt:lpstr>
      <vt:lpstr>Findings: Utilized EC PLAN Program Activities and Quality of Program Elements  </vt:lpstr>
      <vt:lpstr>Findings: Promise Zones Were in Various Stages of Early Childhood Goal Development</vt:lpstr>
      <vt:lpstr>Findings: Participants With Various Positions Perceived EC PLAN Differently</vt:lpstr>
      <vt:lpstr>Findings: Demographic Discrepancies</vt:lpstr>
      <vt:lpstr>Findings: A Good Program with Insufficient Participant Participation </vt:lpstr>
      <vt:lpstr>How to Improve EC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lackey</dc:creator>
  <cp:lastModifiedBy>sara lackey</cp:lastModifiedBy>
  <cp:revision>37</cp:revision>
  <dcterms:created xsi:type="dcterms:W3CDTF">2017-04-24T20:24:47Z</dcterms:created>
  <dcterms:modified xsi:type="dcterms:W3CDTF">2017-05-16T08:39:49Z</dcterms:modified>
</cp:coreProperties>
</file>